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436" r:id="rId3"/>
    <p:sldId id="437" r:id="rId4"/>
    <p:sldId id="457" r:id="rId5"/>
    <p:sldId id="441" r:id="rId6"/>
    <p:sldId id="442" r:id="rId7"/>
    <p:sldId id="446" r:id="rId8"/>
    <p:sldId id="439" r:id="rId9"/>
    <p:sldId id="443" r:id="rId10"/>
    <p:sldId id="444" r:id="rId11"/>
    <p:sldId id="445" r:id="rId12"/>
    <p:sldId id="440" r:id="rId13"/>
    <p:sldId id="447" r:id="rId14"/>
    <p:sldId id="448" r:id="rId15"/>
    <p:sldId id="450" r:id="rId16"/>
    <p:sldId id="451" r:id="rId17"/>
    <p:sldId id="452" r:id="rId18"/>
    <p:sldId id="454" r:id="rId19"/>
    <p:sldId id="455" r:id="rId20"/>
    <p:sldId id="456" r:id="rId21"/>
    <p:sldId id="458" r:id="rId22"/>
    <p:sldId id="460" r:id="rId23"/>
    <p:sldId id="461" r:id="rId24"/>
    <p:sldId id="463" r:id="rId25"/>
    <p:sldId id="462" r:id="rId26"/>
    <p:sldId id="464" r:id="rId27"/>
    <p:sldId id="378" r:id="rId28"/>
    <p:sldId id="466" r:id="rId29"/>
    <p:sldId id="465" r:id="rId30"/>
    <p:sldId id="467" r:id="rId3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11CF6B-DAD8-467F-83B4-AC7B33C190C2}" v="90" dt="2024-07-01T10:44:30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Stile medio 3 - Colore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24" autoAdjust="0"/>
    <p:restoredTop sz="94633" autoAdjust="0"/>
  </p:normalViewPr>
  <p:slideViewPr>
    <p:cSldViewPr snapToGrid="0">
      <p:cViewPr varScale="1">
        <p:scale>
          <a:sx n="90" d="100"/>
          <a:sy n="90" d="100"/>
        </p:scale>
        <p:origin x="76" y="188"/>
      </p:cViewPr>
      <p:guideLst/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4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YAM PIROZZI" userId="c41ed8b5-6133-47d2-b13e-8494607cdf67" providerId="ADAL" clId="{9311CF6B-DAD8-467F-83B4-AC7B33C190C2}"/>
    <pc:docChg chg="undo custSel addSld delSld modSld">
      <pc:chgData name="MIRYAM PIROZZI" userId="c41ed8b5-6133-47d2-b13e-8494607cdf67" providerId="ADAL" clId="{9311CF6B-DAD8-467F-83B4-AC7B33C190C2}" dt="2024-07-01T12:46:34.161" v="819" actId="47"/>
      <pc:docMkLst>
        <pc:docMk/>
      </pc:docMkLst>
      <pc:sldChg chg="modSp mod">
        <pc:chgData name="MIRYAM PIROZZI" userId="c41ed8b5-6133-47d2-b13e-8494607cdf67" providerId="ADAL" clId="{9311CF6B-DAD8-467F-83B4-AC7B33C190C2}" dt="2024-07-01T09:44:53.074" v="517" actId="20577"/>
        <pc:sldMkLst>
          <pc:docMk/>
          <pc:sldMk cId="0" sldId="257"/>
        </pc:sldMkLst>
        <pc:spChg chg="mod">
          <ac:chgData name="MIRYAM PIROZZI" userId="c41ed8b5-6133-47d2-b13e-8494607cdf67" providerId="ADAL" clId="{9311CF6B-DAD8-467F-83B4-AC7B33C190C2}" dt="2024-07-01T09:44:53.074" v="517" actId="20577"/>
          <ac:spMkLst>
            <pc:docMk/>
            <pc:sldMk cId="0" sldId="257"/>
            <ac:spMk id="86" creationId="{00000000-0000-0000-0000-000000000000}"/>
          </ac:spMkLst>
        </pc:spChg>
      </pc:sldChg>
      <pc:sldChg chg="addSp delSp modSp mod">
        <pc:chgData name="MIRYAM PIROZZI" userId="c41ed8b5-6133-47d2-b13e-8494607cdf67" providerId="ADAL" clId="{9311CF6B-DAD8-467F-83B4-AC7B33C190C2}" dt="2024-06-28T09:33:54.937" v="9" actId="1076"/>
        <pc:sldMkLst>
          <pc:docMk/>
          <pc:sldMk cId="4034239175" sldId="275"/>
        </pc:sldMkLst>
        <pc:picChg chg="add del mod">
          <ac:chgData name="MIRYAM PIROZZI" userId="c41ed8b5-6133-47d2-b13e-8494607cdf67" providerId="ADAL" clId="{9311CF6B-DAD8-467F-83B4-AC7B33C190C2}" dt="2024-06-28T09:33:17.785" v="4" actId="478"/>
          <ac:picMkLst>
            <pc:docMk/>
            <pc:sldMk cId="4034239175" sldId="275"/>
            <ac:picMk id="4" creationId="{AFC0D2E3-0A86-C2E7-ADE4-8018EA0C0E8E}"/>
          </ac:picMkLst>
        </pc:picChg>
        <pc:picChg chg="del">
          <ac:chgData name="MIRYAM PIROZZI" userId="c41ed8b5-6133-47d2-b13e-8494607cdf67" providerId="ADAL" clId="{9311CF6B-DAD8-467F-83B4-AC7B33C190C2}" dt="2024-06-28T09:33:02.265" v="0" actId="478"/>
          <ac:picMkLst>
            <pc:docMk/>
            <pc:sldMk cId="4034239175" sldId="275"/>
            <ac:picMk id="5" creationId="{5838F87A-5CD9-3D45-F203-3B300D6106CD}"/>
          </ac:picMkLst>
        </pc:picChg>
        <pc:picChg chg="add mod">
          <ac:chgData name="MIRYAM PIROZZI" userId="c41ed8b5-6133-47d2-b13e-8494607cdf67" providerId="ADAL" clId="{9311CF6B-DAD8-467F-83B4-AC7B33C190C2}" dt="2024-06-28T09:33:54.937" v="9" actId="1076"/>
          <ac:picMkLst>
            <pc:docMk/>
            <pc:sldMk cId="4034239175" sldId="275"/>
            <ac:picMk id="7" creationId="{AAA5B14D-4AD7-5CEB-6EB5-F71EF7F7C5AC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35:33.836" v="760" actId="20577"/>
        <pc:sldMkLst>
          <pc:docMk/>
          <pc:sldMk cId="103381330" sldId="279"/>
        </pc:sldMkLst>
        <pc:spChg chg="mod">
          <ac:chgData name="MIRYAM PIROZZI" userId="c41ed8b5-6133-47d2-b13e-8494607cdf67" providerId="ADAL" clId="{9311CF6B-DAD8-467F-83B4-AC7B33C190C2}" dt="2024-06-28T13:44:22.496" v="213" actId="14100"/>
          <ac:spMkLst>
            <pc:docMk/>
            <pc:sldMk cId="103381330" sldId="279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6-28T09:38:39.446" v="24" actId="20577"/>
          <ac:spMkLst>
            <pc:docMk/>
            <pc:sldMk cId="103381330" sldId="279"/>
            <ac:spMk id="92" creationId="{00000000-0000-0000-0000-000000000000}"/>
          </ac:spMkLst>
        </pc:spChg>
        <pc:graphicFrameChg chg="add del">
          <ac:chgData name="MIRYAM PIROZZI" userId="c41ed8b5-6133-47d2-b13e-8494607cdf67" providerId="ADAL" clId="{9311CF6B-DAD8-467F-83B4-AC7B33C190C2}" dt="2024-07-01T10:19:23.669" v="575" actId="3680"/>
          <ac:graphicFrameMkLst>
            <pc:docMk/>
            <pc:sldMk cId="103381330" sldId="279"/>
            <ac:graphicFrameMk id="3" creationId="{22B2FA56-6EE4-49C3-7E3A-A215B11D878D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23:33.388" v="635" actId="12385"/>
          <ac:graphicFrameMkLst>
            <pc:docMk/>
            <pc:sldMk cId="103381330" sldId="279"/>
            <ac:graphicFrameMk id="4" creationId="{E84A69BF-C65C-263B-ABD7-EEF97B075F08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21:53.212" v="623" actId="1076"/>
          <ac:graphicFrameMkLst>
            <pc:docMk/>
            <pc:sldMk cId="103381330" sldId="279"/>
            <ac:graphicFrameMk id="5" creationId="{50CFD919-E9E0-B762-DB6D-DC13746A221D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35:33.836" v="760" actId="20577"/>
          <ac:graphicFrameMkLst>
            <pc:docMk/>
            <pc:sldMk cId="103381330" sldId="279"/>
            <ac:graphicFrameMk id="6" creationId="{A1F59A1B-4EA7-F287-BDC3-444908A24B49}"/>
          </ac:graphicFrameMkLst>
        </pc:graphicFrameChg>
        <pc:picChg chg="add del mod">
          <ac:chgData name="MIRYAM PIROZZI" userId="c41ed8b5-6133-47d2-b13e-8494607cdf67" providerId="ADAL" clId="{9311CF6B-DAD8-467F-83B4-AC7B33C190C2}" dt="2024-06-28T11:09:11.677" v="192" actId="478"/>
          <ac:picMkLst>
            <pc:docMk/>
            <pc:sldMk cId="103381330" sldId="279"/>
            <ac:picMk id="4" creationId="{133EEC3F-E70A-FF07-00AF-9D01408F30B2}"/>
          </ac:picMkLst>
        </pc:picChg>
        <pc:picChg chg="del">
          <ac:chgData name="MIRYAM PIROZZI" userId="c41ed8b5-6133-47d2-b13e-8494607cdf67" providerId="ADAL" clId="{9311CF6B-DAD8-467F-83B4-AC7B33C190C2}" dt="2024-06-28T09:39:19.265" v="41" actId="478"/>
          <ac:picMkLst>
            <pc:docMk/>
            <pc:sldMk cId="103381330" sldId="279"/>
            <ac:picMk id="5" creationId="{BB75D0C1-C32E-C24B-0D1E-172578FF2146}"/>
          </ac:picMkLst>
        </pc:picChg>
        <pc:picChg chg="del">
          <ac:chgData name="MIRYAM PIROZZI" userId="c41ed8b5-6133-47d2-b13e-8494607cdf67" providerId="ADAL" clId="{9311CF6B-DAD8-467F-83B4-AC7B33C190C2}" dt="2024-06-28T09:39:18.570" v="40" actId="478"/>
          <ac:picMkLst>
            <pc:docMk/>
            <pc:sldMk cId="103381330" sldId="279"/>
            <ac:picMk id="7" creationId="{72C8308C-DAFC-A7D9-EEE5-CC2E1F5E7B2D}"/>
          </ac:picMkLst>
        </pc:picChg>
        <pc:picChg chg="add del mod">
          <ac:chgData name="MIRYAM PIROZZI" userId="c41ed8b5-6133-47d2-b13e-8494607cdf67" providerId="ADAL" clId="{9311CF6B-DAD8-467F-83B4-AC7B33C190C2}" dt="2024-06-28T11:00:54.786" v="139" actId="478"/>
          <ac:picMkLst>
            <pc:docMk/>
            <pc:sldMk cId="103381330" sldId="279"/>
            <ac:picMk id="8" creationId="{92EDB537-371C-0BBB-FA6E-AE32483CB64E}"/>
          </ac:picMkLst>
        </pc:picChg>
        <pc:picChg chg="add mod">
          <ac:chgData name="MIRYAM PIROZZI" userId="c41ed8b5-6133-47d2-b13e-8494607cdf67" providerId="ADAL" clId="{9311CF6B-DAD8-467F-83B4-AC7B33C190C2}" dt="2024-06-28T11:09:19.282" v="194" actId="1076"/>
          <ac:picMkLst>
            <pc:docMk/>
            <pc:sldMk cId="103381330" sldId="279"/>
            <ac:picMk id="10" creationId="{F18A21B6-30E8-E805-C146-E3C78AE29187}"/>
          </ac:picMkLst>
        </pc:picChg>
        <pc:picChg chg="add del mod">
          <ac:chgData name="MIRYAM PIROZZI" userId="c41ed8b5-6133-47d2-b13e-8494607cdf67" providerId="ADAL" clId="{9311CF6B-DAD8-467F-83B4-AC7B33C190C2}" dt="2024-06-28T14:58:12.621" v="270" actId="478"/>
          <ac:picMkLst>
            <pc:docMk/>
            <pc:sldMk cId="103381330" sldId="279"/>
            <ac:picMk id="11" creationId="{EDC07C01-EA0D-BE6C-938E-7494779C7B85}"/>
          </ac:picMkLst>
        </pc:picChg>
        <pc:picChg chg="add mod">
          <ac:chgData name="MIRYAM PIROZZI" userId="c41ed8b5-6133-47d2-b13e-8494607cdf67" providerId="ADAL" clId="{9311CF6B-DAD8-467F-83B4-AC7B33C190C2}" dt="2024-06-28T14:58:26.858" v="276" actId="1076"/>
          <ac:picMkLst>
            <pc:docMk/>
            <pc:sldMk cId="103381330" sldId="279"/>
            <ac:picMk id="13" creationId="{FB6CAF54-E1F6-77E6-DA44-99382662E7C0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33:34.146" v="727" actId="20577"/>
        <pc:sldMkLst>
          <pc:docMk/>
          <pc:sldMk cId="1660005248" sldId="281"/>
        </pc:sldMkLst>
        <pc:spChg chg="mod">
          <ac:chgData name="MIRYAM PIROZZI" userId="c41ed8b5-6133-47d2-b13e-8494607cdf67" providerId="ADAL" clId="{9311CF6B-DAD8-467F-83B4-AC7B33C190C2}" dt="2024-06-28T14:59:10.612" v="281" actId="20577"/>
          <ac:spMkLst>
            <pc:docMk/>
            <pc:sldMk cId="1660005248" sldId="281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6-28T13:44:47.616" v="216" actId="20577"/>
          <ac:spMkLst>
            <pc:docMk/>
            <pc:sldMk cId="1660005248" sldId="281"/>
            <ac:spMk id="92" creationId="{00000000-0000-0000-0000-000000000000}"/>
          </ac:spMkLst>
        </pc:spChg>
        <pc:graphicFrameChg chg="add mod modGraphic">
          <ac:chgData name="MIRYAM PIROZZI" userId="c41ed8b5-6133-47d2-b13e-8494607cdf67" providerId="ADAL" clId="{9311CF6B-DAD8-467F-83B4-AC7B33C190C2}" dt="2024-07-01T10:24:21.966" v="644" actId="20577"/>
          <ac:graphicFrameMkLst>
            <pc:docMk/>
            <pc:sldMk cId="1660005248" sldId="281"/>
            <ac:graphicFrameMk id="3" creationId="{C6583433-2C1A-B870-461E-08B08D565CF4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33:34.146" v="727" actId="20577"/>
          <ac:graphicFrameMkLst>
            <pc:docMk/>
            <pc:sldMk cId="1660005248" sldId="281"/>
            <ac:graphicFrameMk id="4" creationId="{BCEF288D-D33D-CE2D-A35C-9FBC32A7D808}"/>
          </ac:graphicFrameMkLst>
        </pc:graphicFrameChg>
        <pc:picChg chg="add del mod">
          <ac:chgData name="MIRYAM PIROZZI" userId="c41ed8b5-6133-47d2-b13e-8494607cdf67" providerId="ADAL" clId="{9311CF6B-DAD8-467F-83B4-AC7B33C190C2}" dt="2024-06-28T15:03:27.326" v="290" actId="478"/>
          <ac:picMkLst>
            <pc:docMk/>
            <pc:sldMk cId="1660005248" sldId="281"/>
            <ac:picMk id="3" creationId="{2F670B1E-48B3-CB4F-EA7F-8D423118644E}"/>
          </ac:picMkLst>
        </pc:picChg>
        <pc:picChg chg="del">
          <ac:chgData name="MIRYAM PIROZZI" userId="c41ed8b5-6133-47d2-b13e-8494607cdf67" providerId="ADAL" clId="{9311CF6B-DAD8-467F-83B4-AC7B33C190C2}" dt="2024-06-28T13:46:25.825" v="223" actId="478"/>
          <ac:picMkLst>
            <pc:docMk/>
            <pc:sldMk cId="1660005248" sldId="281"/>
            <ac:picMk id="4" creationId="{B29C6258-7697-4B4F-5D04-F3B3EBA5EE16}"/>
          </ac:picMkLst>
        </pc:picChg>
        <pc:picChg chg="add del mod">
          <ac:chgData name="MIRYAM PIROZZI" userId="c41ed8b5-6133-47d2-b13e-8494607cdf67" providerId="ADAL" clId="{9311CF6B-DAD8-467F-83B4-AC7B33C190C2}" dt="2024-06-28T15:04:06.274" v="297" actId="478"/>
          <ac:picMkLst>
            <pc:docMk/>
            <pc:sldMk cId="1660005248" sldId="281"/>
            <ac:picMk id="6" creationId="{A5AED644-0C4D-8193-A107-CCE2CCF8088E}"/>
          </ac:picMkLst>
        </pc:picChg>
        <pc:picChg chg="del">
          <ac:chgData name="MIRYAM PIROZZI" userId="c41ed8b5-6133-47d2-b13e-8494607cdf67" providerId="ADAL" clId="{9311CF6B-DAD8-467F-83B4-AC7B33C190C2}" dt="2024-06-28T13:46:18.307" v="221" actId="478"/>
          <ac:picMkLst>
            <pc:docMk/>
            <pc:sldMk cId="1660005248" sldId="281"/>
            <ac:picMk id="7" creationId="{2EF5EA0C-16B8-2474-1362-9249CC47AB4E}"/>
          </ac:picMkLst>
        </pc:picChg>
        <pc:picChg chg="add mod">
          <ac:chgData name="MIRYAM PIROZZI" userId="c41ed8b5-6133-47d2-b13e-8494607cdf67" providerId="ADAL" clId="{9311CF6B-DAD8-467F-83B4-AC7B33C190C2}" dt="2024-06-28T15:03:48.517" v="296" actId="1076"/>
          <ac:picMkLst>
            <pc:docMk/>
            <pc:sldMk cId="1660005248" sldId="281"/>
            <ac:picMk id="9" creationId="{E567A7EE-0942-7ADD-9B64-5D032C953411}"/>
          </ac:picMkLst>
        </pc:picChg>
        <pc:picChg chg="add del mod">
          <ac:chgData name="MIRYAM PIROZZI" userId="c41ed8b5-6133-47d2-b13e-8494607cdf67" providerId="ADAL" clId="{9311CF6B-DAD8-467F-83B4-AC7B33C190C2}" dt="2024-06-28T15:09:45.722" v="319" actId="478"/>
          <ac:picMkLst>
            <pc:docMk/>
            <pc:sldMk cId="1660005248" sldId="281"/>
            <ac:picMk id="11" creationId="{29A5F793-CDD8-47C9-47BC-D711A76899BF}"/>
          </ac:picMkLst>
        </pc:picChg>
        <pc:picChg chg="add del mod">
          <ac:chgData name="MIRYAM PIROZZI" userId="c41ed8b5-6133-47d2-b13e-8494607cdf67" providerId="ADAL" clId="{9311CF6B-DAD8-467F-83B4-AC7B33C190C2}" dt="2024-06-28T15:55:34.450" v="343" actId="478"/>
          <ac:picMkLst>
            <pc:docMk/>
            <pc:sldMk cId="1660005248" sldId="281"/>
            <ac:picMk id="13" creationId="{F4E49677-E1EA-5B08-B737-F164CE4AD2B7}"/>
          </ac:picMkLst>
        </pc:picChg>
        <pc:picChg chg="add mod">
          <ac:chgData name="MIRYAM PIROZZI" userId="c41ed8b5-6133-47d2-b13e-8494607cdf67" providerId="ADAL" clId="{9311CF6B-DAD8-467F-83B4-AC7B33C190C2}" dt="2024-06-28T15:55:34.797" v="344"/>
          <ac:picMkLst>
            <pc:docMk/>
            <pc:sldMk cId="1660005248" sldId="281"/>
            <ac:picMk id="14" creationId="{D2CE4AAF-C8E5-F975-0808-880F124571BB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34:40.210" v="745" actId="20577"/>
        <pc:sldMkLst>
          <pc:docMk/>
          <pc:sldMk cId="2822578092" sldId="282"/>
        </pc:sldMkLst>
        <pc:spChg chg="mod">
          <ac:chgData name="MIRYAM PIROZZI" userId="c41ed8b5-6133-47d2-b13e-8494607cdf67" providerId="ADAL" clId="{9311CF6B-DAD8-467F-83B4-AC7B33C190C2}" dt="2024-06-28T14:59:45.462" v="289" actId="20577"/>
          <ac:spMkLst>
            <pc:docMk/>
            <pc:sldMk cId="2822578092" sldId="282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6-28T13:51:01.514" v="229" actId="20577"/>
          <ac:spMkLst>
            <pc:docMk/>
            <pc:sldMk cId="2822578092" sldId="282"/>
            <ac:spMk id="92" creationId="{00000000-0000-0000-0000-000000000000}"/>
          </ac:spMkLst>
        </pc:spChg>
        <pc:graphicFrameChg chg="add del mod modGraphic">
          <ac:chgData name="MIRYAM PIROZZI" userId="c41ed8b5-6133-47d2-b13e-8494607cdf67" providerId="ADAL" clId="{9311CF6B-DAD8-467F-83B4-AC7B33C190C2}" dt="2024-07-01T10:33:48.291" v="729" actId="478"/>
          <ac:graphicFrameMkLst>
            <pc:docMk/>
            <pc:sldMk cId="2822578092" sldId="282"/>
            <ac:graphicFrameMk id="3" creationId="{BE47C792-643A-0601-CE08-4070BD9D2C61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34:40.210" v="745" actId="20577"/>
          <ac:graphicFrameMkLst>
            <pc:docMk/>
            <pc:sldMk cId="2822578092" sldId="282"/>
            <ac:graphicFrameMk id="4" creationId="{1761FF2E-9FA2-DAA2-8830-54C8766BE7B0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33:48.693" v="730"/>
          <ac:graphicFrameMkLst>
            <pc:docMk/>
            <pc:sldMk cId="2822578092" sldId="282"/>
            <ac:graphicFrameMk id="5" creationId="{269275B3-16E4-1F20-6567-17FE8E1BD43F}"/>
          </ac:graphicFrameMkLst>
        </pc:graphicFrameChg>
        <pc:picChg chg="add del mod">
          <ac:chgData name="MIRYAM PIROZZI" userId="c41ed8b5-6133-47d2-b13e-8494607cdf67" providerId="ADAL" clId="{9311CF6B-DAD8-467F-83B4-AC7B33C190C2}" dt="2024-06-28T15:07:38.896" v="308" actId="478"/>
          <ac:picMkLst>
            <pc:docMk/>
            <pc:sldMk cId="2822578092" sldId="282"/>
            <ac:picMk id="3" creationId="{4E815AA4-F6DA-759A-F883-B7E18A4207B5}"/>
          </ac:picMkLst>
        </pc:picChg>
        <pc:picChg chg="add del mod">
          <ac:chgData name="MIRYAM PIROZZI" userId="c41ed8b5-6133-47d2-b13e-8494607cdf67" providerId="ADAL" clId="{9311CF6B-DAD8-467F-83B4-AC7B33C190C2}" dt="2024-06-28T15:07:48.076" v="311" actId="478"/>
          <ac:picMkLst>
            <pc:docMk/>
            <pc:sldMk cId="2822578092" sldId="282"/>
            <ac:picMk id="5" creationId="{F17F9FC3-94E9-5057-090D-15FC691932FF}"/>
          </ac:picMkLst>
        </pc:picChg>
        <pc:picChg chg="del mod modCrop">
          <ac:chgData name="MIRYAM PIROZZI" userId="c41ed8b5-6133-47d2-b13e-8494607cdf67" providerId="ADAL" clId="{9311CF6B-DAD8-467F-83B4-AC7B33C190C2}" dt="2024-06-28T13:52:01.908" v="237" actId="478"/>
          <ac:picMkLst>
            <pc:docMk/>
            <pc:sldMk cId="2822578092" sldId="282"/>
            <ac:picMk id="6" creationId="{F5340CF6-04F7-0B4E-A4A1-81ADE2ACECCA}"/>
          </ac:picMkLst>
        </pc:picChg>
        <pc:picChg chg="add del mod">
          <ac:chgData name="MIRYAM PIROZZI" userId="c41ed8b5-6133-47d2-b13e-8494607cdf67" providerId="ADAL" clId="{9311CF6B-DAD8-467F-83B4-AC7B33C190C2}" dt="2024-06-28T15:07:39.553" v="309" actId="478"/>
          <ac:picMkLst>
            <pc:docMk/>
            <pc:sldMk cId="2822578092" sldId="282"/>
            <ac:picMk id="7" creationId="{DFE53DF3-B7C3-50BE-031F-04F86E69BCB7}"/>
          </ac:picMkLst>
        </pc:picChg>
        <pc:picChg chg="del mod modCrop">
          <ac:chgData name="MIRYAM PIROZZI" userId="c41ed8b5-6133-47d2-b13e-8494607cdf67" providerId="ADAL" clId="{9311CF6B-DAD8-467F-83B4-AC7B33C190C2}" dt="2024-06-28T13:52:02.666" v="238" actId="478"/>
          <ac:picMkLst>
            <pc:docMk/>
            <pc:sldMk cId="2822578092" sldId="282"/>
            <ac:picMk id="8" creationId="{A5EB8176-5963-EDDE-9A38-5E3C34993F95}"/>
          </ac:picMkLst>
        </pc:picChg>
        <pc:picChg chg="add del mod">
          <ac:chgData name="MIRYAM PIROZZI" userId="c41ed8b5-6133-47d2-b13e-8494607cdf67" providerId="ADAL" clId="{9311CF6B-DAD8-467F-83B4-AC7B33C190C2}" dt="2024-06-28T15:10:04.564" v="325" actId="478"/>
          <ac:picMkLst>
            <pc:docMk/>
            <pc:sldMk cId="2822578092" sldId="282"/>
            <ac:picMk id="9" creationId="{6C542478-F46B-4FB3-BD91-BFF2A8FF5629}"/>
          </ac:picMkLst>
        </pc:picChg>
        <pc:picChg chg="add del mod">
          <ac:chgData name="MIRYAM PIROZZI" userId="c41ed8b5-6133-47d2-b13e-8494607cdf67" providerId="ADAL" clId="{9311CF6B-DAD8-467F-83B4-AC7B33C190C2}" dt="2024-06-28T15:10:07.313" v="327" actId="478"/>
          <ac:picMkLst>
            <pc:docMk/>
            <pc:sldMk cId="2822578092" sldId="282"/>
            <ac:picMk id="11" creationId="{525497AE-EF01-CEF9-741A-80556AEF47BC}"/>
          </ac:picMkLst>
        </pc:picChg>
        <pc:picChg chg="add del mod">
          <ac:chgData name="MIRYAM PIROZZI" userId="c41ed8b5-6133-47d2-b13e-8494607cdf67" providerId="ADAL" clId="{9311CF6B-DAD8-467F-83B4-AC7B33C190C2}" dt="2024-06-28T15:54:53.954" v="334" actId="478"/>
          <ac:picMkLst>
            <pc:docMk/>
            <pc:sldMk cId="2822578092" sldId="282"/>
            <ac:picMk id="12" creationId="{1FACE512-284B-AA12-C233-C42921C889E3}"/>
          </ac:picMkLst>
        </pc:picChg>
        <pc:picChg chg="add mod">
          <ac:chgData name="MIRYAM PIROZZI" userId="c41ed8b5-6133-47d2-b13e-8494607cdf67" providerId="ADAL" clId="{9311CF6B-DAD8-467F-83B4-AC7B33C190C2}" dt="2024-06-28T15:10:30.605" v="333" actId="1076"/>
          <ac:picMkLst>
            <pc:docMk/>
            <pc:sldMk cId="2822578092" sldId="282"/>
            <ac:picMk id="14" creationId="{2B060D24-AAE9-768B-BB8F-FFCAC3D282B6}"/>
          </ac:picMkLst>
        </pc:picChg>
        <pc:picChg chg="add del mod">
          <ac:chgData name="MIRYAM PIROZZI" userId="c41ed8b5-6133-47d2-b13e-8494607cdf67" providerId="ADAL" clId="{9311CF6B-DAD8-467F-83B4-AC7B33C190C2}" dt="2024-06-28T15:55:31.239" v="342" actId="478"/>
          <ac:picMkLst>
            <pc:docMk/>
            <pc:sldMk cId="2822578092" sldId="282"/>
            <ac:picMk id="16" creationId="{19493B97-06E2-53A8-BF82-C81AB2E3FAE2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25:01.936" v="647" actId="478"/>
        <pc:sldMkLst>
          <pc:docMk/>
          <pc:sldMk cId="2218441381" sldId="283"/>
        </pc:sldMkLst>
        <pc:spChg chg="mod">
          <ac:chgData name="MIRYAM PIROZZI" userId="c41ed8b5-6133-47d2-b13e-8494607cdf67" providerId="ADAL" clId="{9311CF6B-DAD8-467F-83B4-AC7B33C190C2}" dt="2024-07-01T09:03:26.232" v="350" actId="20577"/>
          <ac:spMkLst>
            <pc:docMk/>
            <pc:sldMk cId="2218441381" sldId="283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6-28T14:29:10.377" v="256" actId="20577"/>
          <ac:spMkLst>
            <pc:docMk/>
            <pc:sldMk cId="2218441381" sldId="283"/>
            <ac:spMk id="92" creationId="{00000000-0000-0000-0000-000000000000}"/>
          </ac:spMkLst>
        </pc:spChg>
        <pc:graphicFrameChg chg="add del mod">
          <ac:chgData name="MIRYAM PIROZZI" userId="c41ed8b5-6133-47d2-b13e-8494607cdf67" providerId="ADAL" clId="{9311CF6B-DAD8-467F-83B4-AC7B33C190C2}" dt="2024-07-01T10:25:01.936" v="647" actId="478"/>
          <ac:graphicFrameMkLst>
            <pc:docMk/>
            <pc:sldMk cId="2218441381" sldId="283"/>
            <ac:graphicFrameMk id="10" creationId="{701BDFE1-50D7-D2DA-E5EF-DACBC6FC252F}"/>
          </ac:graphicFrameMkLst>
        </pc:graphicFrameChg>
        <pc:picChg chg="del">
          <ac:chgData name="MIRYAM PIROZZI" userId="c41ed8b5-6133-47d2-b13e-8494607cdf67" providerId="ADAL" clId="{9311CF6B-DAD8-467F-83B4-AC7B33C190C2}" dt="2024-06-28T14:29:01.369" v="252" actId="478"/>
          <ac:picMkLst>
            <pc:docMk/>
            <pc:sldMk cId="2218441381" sldId="283"/>
            <ac:picMk id="3" creationId="{7D79EBA6-6ADD-545D-31A3-A6C8A901B673}"/>
          </ac:picMkLst>
        </pc:picChg>
        <pc:picChg chg="add del mod">
          <ac:chgData name="MIRYAM PIROZZI" userId="c41ed8b5-6133-47d2-b13e-8494607cdf67" providerId="ADAL" clId="{9311CF6B-DAD8-467F-83B4-AC7B33C190C2}" dt="2024-07-01T09:10:08.453" v="359" actId="478"/>
          <ac:picMkLst>
            <pc:docMk/>
            <pc:sldMk cId="2218441381" sldId="283"/>
            <ac:picMk id="3" creationId="{B8728346-3A63-B86F-8DC0-F9A42BCD5514}"/>
          </ac:picMkLst>
        </pc:picChg>
        <pc:picChg chg="add del mod">
          <ac:chgData name="MIRYAM PIROZZI" userId="c41ed8b5-6133-47d2-b13e-8494607cdf67" providerId="ADAL" clId="{9311CF6B-DAD8-467F-83B4-AC7B33C190C2}" dt="2024-07-01T09:09:40.340" v="352" actId="478"/>
          <ac:picMkLst>
            <pc:docMk/>
            <pc:sldMk cId="2218441381" sldId="283"/>
            <ac:picMk id="4" creationId="{D3F573E1-95AF-AB82-5113-47BC33376B0B}"/>
          </ac:picMkLst>
        </pc:picChg>
        <pc:picChg chg="add del mod">
          <ac:chgData name="MIRYAM PIROZZI" userId="c41ed8b5-6133-47d2-b13e-8494607cdf67" providerId="ADAL" clId="{9311CF6B-DAD8-467F-83B4-AC7B33C190C2}" dt="2024-07-01T10:10:22.024" v="564" actId="478"/>
          <ac:picMkLst>
            <pc:docMk/>
            <pc:sldMk cId="2218441381" sldId="283"/>
            <ac:picMk id="6" creationId="{08F0F7BD-338E-CCF0-6811-3085BDEEC27D}"/>
          </ac:picMkLst>
        </pc:picChg>
        <pc:picChg chg="del">
          <ac:chgData name="MIRYAM PIROZZI" userId="c41ed8b5-6133-47d2-b13e-8494607cdf67" providerId="ADAL" clId="{9311CF6B-DAD8-467F-83B4-AC7B33C190C2}" dt="2024-06-28T14:28:44.069" v="251" actId="478"/>
          <ac:picMkLst>
            <pc:docMk/>
            <pc:sldMk cId="2218441381" sldId="283"/>
            <ac:picMk id="6" creationId="{5DC083FA-BD8F-6ED8-DC53-778178D8BFFB}"/>
          </ac:picMkLst>
        </pc:picChg>
        <pc:picChg chg="add mod">
          <ac:chgData name="MIRYAM PIROZZI" userId="c41ed8b5-6133-47d2-b13e-8494607cdf67" providerId="ADAL" clId="{9311CF6B-DAD8-467F-83B4-AC7B33C190C2}" dt="2024-07-01T10:05:30.839" v="552" actId="1076"/>
          <ac:picMkLst>
            <pc:docMk/>
            <pc:sldMk cId="2218441381" sldId="283"/>
            <ac:picMk id="8" creationId="{7C191F9B-AD2A-D41F-6BA8-69DA6979B06F}"/>
          </ac:picMkLst>
        </pc:picChg>
        <pc:picChg chg="add mod">
          <ac:chgData name="MIRYAM PIROZZI" userId="c41ed8b5-6133-47d2-b13e-8494607cdf67" providerId="ADAL" clId="{9311CF6B-DAD8-467F-83B4-AC7B33C190C2}" dt="2024-07-01T10:10:22.904" v="565"/>
          <ac:picMkLst>
            <pc:docMk/>
            <pc:sldMk cId="2218441381" sldId="283"/>
            <ac:picMk id="9" creationId="{7342164A-B703-E175-EC7E-528B5FD105BF}"/>
          </ac:picMkLst>
        </pc:picChg>
      </pc:sldChg>
      <pc:sldChg chg="addSp delSp modSp mod">
        <pc:chgData name="MIRYAM PIROZZI" userId="c41ed8b5-6133-47d2-b13e-8494607cdf67" providerId="ADAL" clId="{9311CF6B-DAD8-467F-83B4-AC7B33C190C2}" dt="2024-06-28T09:34:22.340" v="16" actId="1076"/>
        <pc:sldMkLst>
          <pc:docMk/>
          <pc:sldMk cId="3046032276" sldId="284"/>
        </pc:sldMkLst>
        <pc:picChg chg="del">
          <ac:chgData name="MIRYAM PIROZZI" userId="c41ed8b5-6133-47d2-b13e-8494607cdf67" providerId="ADAL" clId="{9311CF6B-DAD8-467F-83B4-AC7B33C190C2}" dt="2024-06-28T09:34:01.108" v="10" actId="478"/>
          <ac:picMkLst>
            <pc:docMk/>
            <pc:sldMk cId="3046032276" sldId="284"/>
            <ac:picMk id="4" creationId="{FDD6FF79-996F-389A-5769-4B2F5E540E7D}"/>
          </ac:picMkLst>
        </pc:picChg>
        <pc:picChg chg="add mod">
          <ac:chgData name="MIRYAM PIROZZI" userId="c41ed8b5-6133-47d2-b13e-8494607cdf67" providerId="ADAL" clId="{9311CF6B-DAD8-467F-83B4-AC7B33C190C2}" dt="2024-06-28T09:34:22.340" v="16" actId="1076"/>
          <ac:picMkLst>
            <pc:docMk/>
            <pc:sldMk cId="3046032276" sldId="284"/>
            <ac:picMk id="5" creationId="{F311BCE3-DCB5-F12C-D102-4F3B68E06592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44:21.392" v="810" actId="20577"/>
        <pc:sldMkLst>
          <pc:docMk/>
          <pc:sldMk cId="3223887998" sldId="285"/>
        </pc:sldMkLst>
        <pc:spChg chg="mod">
          <ac:chgData name="MIRYAM PIROZZI" userId="c41ed8b5-6133-47d2-b13e-8494607cdf67" providerId="ADAL" clId="{9311CF6B-DAD8-467F-83B4-AC7B33C190C2}" dt="2024-07-01T09:19:25.016" v="411"/>
          <ac:spMkLst>
            <pc:docMk/>
            <pc:sldMk cId="3223887998" sldId="285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7-01T09:19:28.599" v="412" actId="20577"/>
          <ac:spMkLst>
            <pc:docMk/>
            <pc:sldMk cId="3223887998" sldId="285"/>
            <ac:spMk id="92" creationId="{00000000-0000-0000-0000-000000000000}"/>
          </ac:spMkLst>
        </pc:spChg>
        <pc:graphicFrameChg chg="add mod modGraphic">
          <ac:chgData name="MIRYAM PIROZZI" userId="c41ed8b5-6133-47d2-b13e-8494607cdf67" providerId="ADAL" clId="{9311CF6B-DAD8-467F-83B4-AC7B33C190C2}" dt="2024-07-01T10:27:26.292" v="666" actId="20577"/>
          <ac:graphicFrameMkLst>
            <pc:docMk/>
            <pc:sldMk cId="3223887998" sldId="285"/>
            <ac:graphicFrameMk id="11" creationId="{0DFC4131-B2FD-C7FD-C0B7-2F8FBD4A9D4A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44:21.392" v="810" actId="20577"/>
          <ac:graphicFrameMkLst>
            <pc:docMk/>
            <pc:sldMk cId="3223887998" sldId="285"/>
            <ac:graphicFrameMk id="12" creationId="{450FF6B7-6FB9-5DDA-34D2-AA731B387900}"/>
          </ac:graphicFrameMkLst>
        </pc:graphicFrameChg>
        <pc:picChg chg="add del mod">
          <ac:chgData name="MIRYAM PIROZZI" userId="c41ed8b5-6133-47d2-b13e-8494607cdf67" providerId="ADAL" clId="{9311CF6B-DAD8-467F-83B4-AC7B33C190C2}" dt="2024-07-01T09:36:43.978" v="450" actId="478"/>
          <ac:picMkLst>
            <pc:docMk/>
            <pc:sldMk cId="3223887998" sldId="285"/>
            <ac:picMk id="3" creationId="{6ED70766-1FD8-B6C7-7522-D9E94A3311C9}"/>
          </ac:picMkLst>
        </pc:picChg>
        <pc:picChg chg="add mod">
          <ac:chgData name="MIRYAM PIROZZI" userId="c41ed8b5-6133-47d2-b13e-8494607cdf67" providerId="ADAL" clId="{9311CF6B-DAD8-467F-83B4-AC7B33C190C2}" dt="2024-07-01T09:36:36.598" v="449" actId="1076"/>
          <ac:picMkLst>
            <pc:docMk/>
            <pc:sldMk cId="3223887998" sldId="285"/>
            <ac:picMk id="5" creationId="{D52BF83E-0E2E-E89C-E984-325BB9FEBB5D}"/>
          </ac:picMkLst>
        </pc:picChg>
        <pc:picChg chg="add del mod">
          <ac:chgData name="MIRYAM PIROZZI" userId="c41ed8b5-6133-47d2-b13e-8494607cdf67" providerId="ADAL" clId="{9311CF6B-DAD8-467F-83B4-AC7B33C190C2}" dt="2024-07-01T09:50:12.575" v="524" actId="478"/>
          <ac:picMkLst>
            <pc:docMk/>
            <pc:sldMk cId="3223887998" sldId="285"/>
            <ac:picMk id="7" creationId="{A3400A19-6D45-4AB4-7D24-E95A4ABA67F6}"/>
          </ac:picMkLst>
        </pc:picChg>
        <pc:picChg chg="del">
          <ac:chgData name="MIRYAM PIROZZI" userId="c41ed8b5-6133-47d2-b13e-8494607cdf67" providerId="ADAL" clId="{9311CF6B-DAD8-467F-83B4-AC7B33C190C2}" dt="2024-07-01T09:21:44.456" v="437" actId="478"/>
          <ac:picMkLst>
            <pc:docMk/>
            <pc:sldMk cId="3223887998" sldId="285"/>
            <ac:picMk id="8" creationId="{7DA51C76-5C99-C401-2176-00243568F306}"/>
          </ac:picMkLst>
        </pc:picChg>
        <pc:picChg chg="add mod">
          <ac:chgData name="MIRYAM PIROZZI" userId="c41ed8b5-6133-47d2-b13e-8494607cdf67" providerId="ADAL" clId="{9311CF6B-DAD8-467F-83B4-AC7B33C190C2}" dt="2024-07-01T09:50:13.048" v="525"/>
          <ac:picMkLst>
            <pc:docMk/>
            <pc:sldMk cId="3223887998" sldId="285"/>
            <ac:picMk id="9" creationId="{32D975C2-46A7-FBC5-6BC5-B15118E76921}"/>
          </ac:picMkLst>
        </pc:picChg>
        <pc:picChg chg="del">
          <ac:chgData name="MIRYAM PIROZZI" userId="c41ed8b5-6133-47d2-b13e-8494607cdf67" providerId="ADAL" clId="{9311CF6B-DAD8-467F-83B4-AC7B33C190C2}" dt="2024-07-01T09:21:44.988" v="438" actId="478"/>
          <ac:picMkLst>
            <pc:docMk/>
            <pc:sldMk cId="3223887998" sldId="285"/>
            <ac:picMk id="10" creationId="{ED8F314A-4C5B-0871-E7AF-547791CFF890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45:23.649" v="818" actId="20577"/>
        <pc:sldMkLst>
          <pc:docMk/>
          <pc:sldMk cId="1943289063" sldId="286"/>
        </pc:sldMkLst>
        <pc:spChg chg="mod">
          <ac:chgData name="MIRYAM PIROZZI" userId="c41ed8b5-6133-47d2-b13e-8494607cdf67" providerId="ADAL" clId="{9311CF6B-DAD8-467F-83B4-AC7B33C190C2}" dt="2024-07-01T09:19:44.325" v="414"/>
          <ac:spMkLst>
            <pc:docMk/>
            <pc:sldMk cId="1943289063" sldId="286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7-01T09:19:34.078" v="413" actId="20577"/>
          <ac:spMkLst>
            <pc:docMk/>
            <pc:sldMk cId="1943289063" sldId="286"/>
            <ac:spMk id="92" creationId="{00000000-0000-0000-0000-000000000000}"/>
          </ac:spMkLst>
        </pc:spChg>
        <pc:graphicFrameChg chg="add del mod">
          <ac:chgData name="MIRYAM PIROZZI" userId="c41ed8b5-6133-47d2-b13e-8494607cdf67" providerId="ADAL" clId="{9311CF6B-DAD8-467F-83B4-AC7B33C190C2}" dt="2024-07-01T10:44:30.295" v="811" actId="478"/>
          <ac:graphicFrameMkLst>
            <pc:docMk/>
            <pc:sldMk cId="1943289063" sldId="286"/>
            <ac:graphicFrameMk id="10" creationId="{1C0494E4-83B2-0FF7-CA5D-3BE0248A632E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45:23.649" v="818" actId="20577"/>
          <ac:graphicFrameMkLst>
            <pc:docMk/>
            <pc:sldMk cId="1943289063" sldId="286"/>
            <ac:graphicFrameMk id="11" creationId="{69DC5B7E-C616-EABD-61DB-B447EE5157CD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44:30.715" v="812"/>
          <ac:graphicFrameMkLst>
            <pc:docMk/>
            <pc:sldMk cId="1943289063" sldId="286"/>
            <ac:graphicFrameMk id="12" creationId="{63EC8B13-C77B-920D-65C6-350F243E8AD7}"/>
          </ac:graphicFrameMkLst>
        </pc:graphicFrameChg>
        <pc:picChg chg="add del mod">
          <ac:chgData name="MIRYAM PIROZZI" userId="c41ed8b5-6133-47d2-b13e-8494607cdf67" providerId="ADAL" clId="{9311CF6B-DAD8-467F-83B4-AC7B33C190C2}" dt="2024-07-01T09:49:47.276" v="518" actId="478"/>
          <ac:picMkLst>
            <pc:docMk/>
            <pc:sldMk cId="1943289063" sldId="286"/>
            <ac:picMk id="3" creationId="{163D7E11-A432-CDE6-78E6-605C8A36FE07}"/>
          </ac:picMkLst>
        </pc:picChg>
        <pc:picChg chg="add mod">
          <ac:chgData name="MIRYAM PIROZZI" userId="c41ed8b5-6133-47d2-b13e-8494607cdf67" providerId="ADAL" clId="{9311CF6B-DAD8-467F-83B4-AC7B33C190C2}" dt="2024-07-01T09:37:40.573" v="461" actId="1076"/>
          <ac:picMkLst>
            <pc:docMk/>
            <pc:sldMk cId="1943289063" sldId="286"/>
            <ac:picMk id="5" creationId="{8807484E-BC64-7B43-F892-B5C004C033F3}"/>
          </ac:picMkLst>
        </pc:picChg>
        <pc:picChg chg="del">
          <ac:chgData name="MIRYAM PIROZZI" userId="c41ed8b5-6133-47d2-b13e-8494607cdf67" providerId="ADAL" clId="{9311CF6B-DAD8-467F-83B4-AC7B33C190C2}" dt="2024-07-01T09:21:41.891" v="435" actId="478"/>
          <ac:picMkLst>
            <pc:docMk/>
            <pc:sldMk cId="1943289063" sldId="286"/>
            <ac:picMk id="6" creationId="{5556A953-9657-55C5-6B42-C8FE194FB650}"/>
          </ac:picMkLst>
        </pc:picChg>
        <pc:picChg chg="del">
          <ac:chgData name="MIRYAM PIROZZI" userId="c41ed8b5-6133-47d2-b13e-8494607cdf67" providerId="ADAL" clId="{9311CF6B-DAD8-467F-83B4-AC7B33C190C2}" dt="2024-07-01T09:21:42.597" v="436" actId="478"/>
          <ac:picMkLst>
            <pc:docMk/>
            <pc:sldMk cId="1943289063" sldId="286"/>
            <ac:picMk id="8" creationId="{2A995F90-4B27-7C7A-3BE2-0CA72B1A6FAD}"/>
          </ac:picMkLst>
        </pc:picChg>
        <pc:picChg chg="add mod">
          <ac:chgData name="MIRYAM PIROZZI" userId="c41ed8b5-6133-47d2-b13e-8494607cdf67" providerId="ADAL" clId="{9311CF6B-DAD8-467F-83B4-AC7B33C190C2}" dt="2024-07-01T09:50:04.201" v="523" actId="1076"/>
          <ac:picMkLst>
            <pc:docMk/>
            <pc:sldMk cId="1943289063" sldId="286"/>
            <ac:picMk id="9" creationId="{38F57BE4-C293-7335-DA94-74E8F74B46E2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42:27.303" v="792" actId="20577"/>
        <pc:sldMkLst>
          <pc:docMk/>
          <pc:sldMk cId="3026069738" sldId="287"/>
        </pc:sldMkLst>
        <pc:spChg chg="mod">
          <ac:chgData name="MIRYAM PIROZZI" userId="c41ed8b5-6133-47d2-b13e-8494607cdf67" providerId="ADAL" clId="{9311CF6B-DAD8-467F-83B4-AC7B33C190C2}" dt="2024-07-01T09:20:00.252" v="416"/>
          <ac:spMkLst>
            <pc:docMk/>
            <pc:sldMk cId="3026069738" sldId="287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7-01T09:19:49.798" v="415" actId="20577"/>
          <ac:spMkLst>
            <pc:docMk/>
            <pc:sldMk cId="3026069738" sldId="287"/>
            <ac:spMk id="92" creationId="{00000000-0000-0000-0000-000000000000}"/>
          </ac:spMkLst>
        </pc:spChg>
        <pc:graphicFrameChg chg="add mod modGraphic">
          <ac:chgData name="MIRYAM PIROZZI" userId="c41ed8b5-6133-47d2-b13e-8494607cdf67" providerId="ADAL" clId="{9311CF6B-DAD8-467F-83B4-AC7B33C190C2}" dt="2024-07-01T10:26:36.690" v="658" actId="20577"/>
          <ac:graphicFrameMkLst>
            <pc:docMk/>
            <pc:sldMk cId="3026069738" sldId="287"/>
            <ac:graphicFrameMk id="11" creationId="{A38B6865-9FDE-9093-206C-E5C315578A45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42:27.303" v="792" actId="20577"/>
          <ac:graphicFrameMkLst>
            <pc:docMk/>
            <pc:sldMk cId="3026069738" sldId="287"/>
            <ac:graphicFrameMk id="12" creationId="{89E2C39D-4330-72B3-BAA6-358DA8C9F2CF}"/>
          </ac:graphicFrameMkLst>
        </pc:graphicFrameChg>
        <pc:picChg chg="add del mod">
          <ac:chgData name="MIRYAM PIROZZI" userId="c41ed8b5-6133-47d2-b13e-8494607cdf67" providerId="ADAL" clId="{9311CF6B-DAD8-467F-83B4-AC7B33C190C2}" dt="2024-07-01T09:39:06.472" v="468" actId="478"/>
          <ac:picMkLst>
            <pc:docMk/>
            <pc:sldMk cId="3026069738" sldId="287"/>
            <ac:picMk id="3" creationId="{A5010000-FFA6-028E-3E1C-D52C49CC6334}"/>
          </ac:picMkLst>
        </pc:picChg>
        <pc:picChg chg="del">
          <ac:chgData name="MIRYAM PIROZZI" userId="c41ed8b5-6133-47d2-b13e-8494607cdf67" providerId="ADAL" clId="{9311CF6B-DAD8-467F-83B4-AC7B33C190C2}" dt="2024-07-01T09:21:29.792" v="433" actId="478"/>
          <ac:picMkLst>
            <pc:docMk/>
            <pc:sldMk cId="3026069738" sldId="287"/>
            <ac:picMk id="5" creationId="{7FE712F2-BAD0-616C-A3AD-BADC25B3DA05}"/>
          </ac:picMkLst>
        </pc:picChg>
        <pc:picChg chg="add mod">
          <ac:chgData name="MIRYAM PIROZZI" userId="c41ed8b5-6133-47d2-b13e-8494607cdf67" providerId="ADAL" clId="{9311CF6B-DAD8-467F-83B4-AC7B33C190C2}" dt="2024-07-01T09:38:57.599" v="467" actId="1076"/>
          <ac:picMkLst>
            <pc:docMk/>
            <pc:sldMk cId="3026069738" sldId="287"/>
            <ac:picMk id="6" creationId="{6AA5AE8B-56F2-D3A4-A905-423605773716}"/>
          </ac:picMkLst>
        </pc:picChg>
        <pc:picChg chg="del">
          <ac:chgData name="MIRYAM PIROZZI" userId="c41ed8b5-6133-47d2-b13e-8494607cdf67" providerId="ADAL" clId="{9311CF6B-DAD8-467F-83B4-AC7B33C190C2}" dt="2024-07-01T09:21:30.401" v="434" actId="478"/>
          <ac:picMkLst>
            <pc:docMk/>
            <pc:sldMk cId="3026069738" sldId="287"/>
            <ac:picMk id="7" creationId="{D669BF7F-3A01-C623-4FEF-04CE57984D32}"/>
          </ac:picMkLst>
        </pc:picChg>
        <pc:picChg chg="add del mod">
          <ac:chgData name="MIRYAM PIROZZI" userId="c41ed8b5-6133-47d2-b13e-8494607cdf67" providerId="ADAL" clId="{9311CF6B-DAD8-467F-83B4-AC7B33C190C2}" dt="2024-07-01T09:53:21.468" v="532" actId="478"/>
          <ac:picMkLst>
            <pc:docMk/>
            <pc:sldMk cId="3026069738" sldId="287"/>
            <ac:picMk id="9" creationId="{437CEB27-7A0D-7AA6-BEEE-14E114756399}"/>
          </ac:picMkLst>
        </pc:picChg>
        <pc:picChg chg="add mod">
          <ac:chgData name="MIRYAM PIROZZI" userId="c41ed8b5-6133-47d2-b13e-8494607cdf67" providerId="ADAL" clId="{9311CF6B-DAD8-467F-83B4-AC7B33C190C2}" dt="2024-07-01T09:53:21.816" v="533"/>
          <ac:picMkLst>
            <pc:docMk/>
            <pc:sldMk cId="3026069738" sldId="287"/>
            <ac:picMk id="10" creationId="{89780E29-C431-F034-5CBB-A370AD0E1969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43:32.060" v="802" actId="20577"/>
        <pc:sldMkLst>
          <pc:docMk/>
          <pc:sldMk cId="1001604353" sldId="288"/>
        </pc:sldMkLst>
        <pc:spChg chg="mod">
          <ac:chgData name="MIRYAM PIROZZI" userId="c41ed8b5-6133-47d2-b13e-8494607cdf67" providerId="ADAL" clId="{9311CF6B-DAD8-467F-83B4-AC7B33C190C2}" dt="2024-07-01T09:20:20.677" v="418"/>
          <ac:spMkLst>
            <pc:docMk/>
            <pc:sldMk cId="1001604353" sldId="288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7-01T09:20:07.897" v="417" actId="20577"/>
          <ac:spMkLst>
            <pc:docMk/>
            <pc:sldMk cId="1001604353" sldId="288"/>
            <ac:spMk id="92" creationId="{00000000-0000-0000-0000-000000000000}"/>
          </ac:spMkLst>
        </pc:spChg>
        <pc:graphicFrameChg chg="add del mod">
          <ac:chgData name="MIRYAM PIROZZI" userId="c41ed8b5-6133-47d2-b13e-8494607cdf67" providerId="ADAL" clId="{9311CF6B-DAD8-467F-83B4-AC7B33C190C2}" dt="2024-07-01T10:42:36.430" v="793" actId="478"/>
          <ac:graphicFrameMkLst>
            <pc:docMk/>
            <pc:sldMk cId="1001604353" sldId="288"/>
            <ac:graphicFrameMk id="10" creationId="{696DF2DA-46EF-1FD8-DA83-726C7AED49E6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43:32.060" v="802" actId="20577"/>
          <ac:graphicFrameMkLst>
            <pc:docMk/>
            <pc:sldMk cId="1001604353" sldId="288"/>
            <ac:graphicFrameMk id="11" creationId="{957FEC4F-EE75-7952-E1DD-1128F5E77AC5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42:36.915" v="794"/>
          <ac:graphicFrameMkLst>
            <pc:docMk/>
            <pc:sldMk cId="1001604353" sldId="288"/>
            <ac:graphicFrameMk id="12" creationId="{D99100A1-9F04-8C47-866C-BC6EC5D183B8}"/>
          </ac:graphicFrameMkLst>
        </pc:graphicFrameChg>
        <pc:picChg chg="add del mod">
          <ac:chgData name="MIRYAM PIROZZI" userId="c41ed8b5-6133-47d2-b13e-8494607cdf67" providerId="ADAL" clId="{9311CF6B-DAD8-467F-83B4-AC7B33C190C2}" dt="2024-07-01T09:52:55.747" v="526" actId="478"/>
          <ac:picMkLst>
            <pc:docMk/>
            <pc:sldMk cId="1001604353" sldId="288"/>
            <ac:picMk id="3" creationId="{5A61FDC1-8097-16FC-DC84-E9C936E299EF}"/>
          </ac:picMkLst>
        </pc:picChg>
        <pc:picChg chg="add mod">
          <ac:chgData name="MIRYAM PIROZZI" userId="c41ed8b5-6133-47d2-b13e-8494607cdf67" providerId="ADAL" clId="{9311CF6B-DAD8-467F-83B4-AC7B33C190C2}" dt="2024-07-01T09:39:53.097" v="479" actId="1076"/>
          <ac:picMkLst>
            <pc:docMk/>
            <pc:sldMk cId="1001604353" sldId="288"/>
            <ac:picMk id="5" creationId="{BEF40052-D578-6744-E31D-6D8BD30F37C7}"/>
          </ac:picMkLst>
        </pc:picChg>
        <pc:picChg chg="del">
          <ac:chgData name="MIRYAM PIROZZI" userId="c41ed8b5-6133-47d2-b13e-8494607cdf67" providerId="ADAL" clId="{9311CF6B-DAD8-467F-83B4-AC7B33C190C2}" dt="2024-07-01T09:21:27.641" v="431" actId="478"/>
          <ac:picMkLst>
            <pc:docMk/>
            <pc:sldMk cId="1001604353" sldId="288"/>
            <ac:picMk id="7" creationId="{A3AB66BC-F702-FB32-C075-198B8351A60A}"/>
          </ac:picMkLst>
        </pc:picChg>
        <pc:picChg chg="add mod">
          <ac:chgData name="MIRYAM PIROZZI" userId="c41ed8b5-6133-47d2-b13e-8494607cdf67" providerId="ADAL" clId="{9311CF6B-DAD8-467F-83B4-AC7B33C190C2}" dt="2024-07-01T09:53:08.853" v="531" actId="1076"/>
          <ac:picMkLst>
            <pc:docMk/>
            <pc:sldMk cId="1001604353" sldId="288"/>
            <ac:picMk id="8" creationId="{AA895C1C-E154-06E7-33FD-0B11523CA942}"/>
          </ac:picMkLst>
        </pc:picChg>
        <pc:picChg chg="del">
          <ac:chgData name="MIRYAM PIROZZI" userId="c41ed8b5-6133-47d2-b13e-8494607cdf67" providerId="ADAL" clId="{9311CF6B-DAD8-467F-83B4-AC7B33C190C2}" dt="2024-07-01T09:21:28.216" v="432" actId="478"/>
          <ac:picMkLst>
            <pc:docMk/>
            <pc:sldMk cId="1001604353" sldId="288"/>
            <ac:picMk id="9" creationId="{B3062489-47C1-A98A-DC84-6ADF18E6C956}"/>
          </ac:picMkLst>
        </pc:picChg>
      </pc:sldChg>
      <pc:sldChg chg="del">
        <pc:chgData name="MIRYAM PIROZZI" userId="c41ed8b5-6133-47d2-b13e-8494607cdf67" providerId="ADAL" clId="{9311CF6B-DAD8-467F-83B4-AC7B33C190C2}" dt="2024-07-01T12:46:34.161" v="819" actId="47"/>
        <pc:sldMkLst>
          <pc:docMk/>
          <pc:sldMk cId="1356610120" sldId="289"/>
        </pc:sldMkLst>
      </pc:sldChg>
      <pc:sldChg chg="addSp delSp modSp add mod">
        <pc:chgData name="MIRYAM PIROZZI" userId="c41ed8b5-6133-47d2-b13e-8494607cdf67" providerId="ADAL" clId="{9311CF6B-DAD8-467F-83B4-AC7B33C190C2}" dt="2024-07-01T10:37:26.870" v="776" actId="20577"/>
        <pc:sldMkLst>
          <pc:docMk/>
          <pc:sldMk cId="3833397044" sldId="290"/>
        </pc:sldMkLst>
        <pc:spChg chg="mod">
          <ac:chgData name="MIRYAM PIROZZI" userId="c41ed8b5-6133-47d2-b13e-8494607cdf67" providerId="ADAL" clId="{9311CF6B-DAD8-467F-83B4-AC7B33C190C2}" dt="2024-06-28T14:31:56.614" v="261"/>
          <ac:spMkLst>
            <pc:docMk/>
            <pc:sldMk cId="3833397044" sldId="290"/>
            <ac:spMk id="2" creationId="{5ADEE878-916A-1469-867C-788196871159}"/>
          </ac:spMkLst>
        </pc:spChg>
        <pc:graphicFrameChg chg="add del mod">
          <ac:chgData name="MIRYAM PIROZZI" userId="c41ed8b5-6133-47d2-b13e-8494607cdf67" providerId="ADAL" clId="{9311CF6B-DAD8-467F-83B4-AC7B33C190C2}" dt="2024-07-01T10:35:40.571" v="761" actId="478"/>
          <ac:graphicFrameMkLst>
            <pc:docMk/>
            <pc:sldMk cId="3833397044" sldId="290"/>
            <ac:graphicFrameMk id="3" creationId="{903C9F96-6D49-193C-0CC6-88FC7F2AA0AE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37:26.870" v="776" actId="20577"/>
          <ac:graphicFrameMkLst>
            <pc:docMk/>
            <pc:sldMk cId="3833397044" sldId="290"/>
            <ac:graphicFrameMk id="4" creationId="{4A91926C-2661-EBA7-FFFE-81027FDC74C6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35:40.918" v="762"/>
          <ac:graphicFrameMkLst>
            <pc:docMk/>
            <pc:sldMk cId="3833397044" sldId="290"/>
            <ac:graphicFrameMk id="5" creationId="{30ACF87D-478F-1592-9D85-224B11D81BFF}"/>
          </ac:graphicFrameMkLst>
        </pc:graphicFrameChg>
        <pc:picChg chg="del">
          <ac:chgData name="MIRYAM PIROZZI" userId="c41ed8b5-6133-47d2-b13e-8494607cdf67" providerId="ADAL" clId="{9311CF6B-DAD8-467F-83B4-AC7B33C190C2}" dt="2024-06-28T11:01:38.821" v="151" actId="478"/>
          <ac:picMkLst>
            <pc:docMk/>
            <pc:sldMk cId="3833397044" sldId="290"/>
            <ac:picMk id="4" creationId="{133EEC3F-E70A-FF07-00AF-9D01408F30B2}"/>
          </ac:picMkLst>
        </pc:picChg>
        <pc:picChg chg="add del mod">
          <ac:chgData name="MIRYAM PIROZZI" userId="c41ed8b5-6133-47d2-b13e-8494607cdf67" providerId="ADAL" clId="{9311CF6B-DAD8-467F-83B4-AC7B33C190C2}" dt="2024-06-28T11:02:00.303" v="158" actId="478"/>
          <ac:picMkLst>
            <pc:docMk/>
            <pc:sldMk cId="3833397044" sldId="290"/>
            <ac:picMk id="5" creationId="{8F5DF3BB-CEDB-5F31-4A8E-86B31D4A230F}"/>
          </ac:picMkLst>
        </pc:picChg>
        <pc:picChg chg="add del mod">
          <ac:chgData name="MIRYAM PIROZZI" userId="c41ed8b5-6133-47d2-b13e-8494607cdf67" providerId="ADAL" clId="{9311CF6B-DAD8-467F-83B4-AC7B33C190C2}" dt="2024-06-28T11:08:11.448" v="181" actId="478"/>
          <ac:picMkLst>
            <pc:docMk/>
            <pc:sldMk cId="3833397044" sldId="290"/>
            <ac:picMk id="7" creationId="{340A3BFA-A820-0800-CE6B-A054460F8F4B}"/>
          </ac:picMkLst>
        </pc:picChg>
        <pc:picChg chg="add del mod">
          <ac:chgData name="MIRYAM PIROZZI" userId="c41ed8b5-6133-47d2-b13e-8494607cdf67" providerId="ADAL" clId="{9311CF6B-DAD8-467F-83B4-AC7B33C190C2}" dt="2024-06-28T14:56:53.378" v="262" actId="478"/>
          <ac:picMkLst>
            <pc:docMk/>
            <pc:sldMk cId="3833397044" sldId="290"/>
            <ac:picMk id="8" creationId="{CBBD3E9B-5B85-CC2A-D303-60502092A70F}"/>
          </ac:picMkLst>
        </pc:picChg>
        <pc:picChg chg="add del mod">
          <ac:chgData name="MIRYAM PIROZZI" userId="c41ed8b5-6133-47d2-b13e-8494607cdf67" providerId="ADAL" clId="{9311CF6B-DAD8-467F-83B4-AC7B33C190C2}" dt="2024-06-28T11:08:21.540" v="183" actId="478"/>
          <ac:picMkLst>
            <pc:docMk/>
            <pc:sldMk cId="3833397044" sldId="290"/>
            <ac:picMk id="10" creationId="{F18A21B6-30E8-E805-C146-E3C78AE29187}"/>
          </ac:picMkLst>
        </pc:picChg>
        <pc:picChg chg="add del mod">
          <ac:chgData name="MIRYAM PIROZZI" userId="c41ed8b5-6133-47d2-b13e-8494607cdf67" providerId="ADAL" clId="{9311CF6B-DAD8-467F-83B4-AC7B33C190C2}" dt="2024-06-28T13:40:25.499" v="195" actId="478"/>
          <ac:picMkLst>
            <pc:docMk/>
            <pc:sldMk cId="3833397044" sldId="290"/>
            <ac:picMk id="11" creationId="{43975DE1-26E5-7A99-54F5-AB35D8B13214}"/>
          </ac:picMkLst>
        </pc:picChg>
        <pc:picChg chg="add del mod">
          <ac:chgData name="MIRYAM PIROZZI" userId="c41ed8b5-6133-47d2-b13e-8494607cdf67" providerId="ADAL" clId="{9311CF6B-DAD8-467F-83B4-AC7B33C190C2}" dt="2024-06-28T14:31:02.687" v="258" actId="478"/>
          <ac:picMkLst>
            <pc:docMk/>
            <pc:sldMk cId="3833397044" sldId="290"/>
            <ac:picMk id="13" creationId="{F3720290-21A9-DDFD-7710-14C5A98DD41F}"/>
          </ac:picMkLst>
        </pc:picChg>
        <pc:picChg chg="add mod">
          <ac:chgData name="MIRYAM PIROZZI" userId="c41ed8b5-6133-47d2-b13e-8494607cdf67" providerId="ADAL" clId="{9311CF6B-DAD8-467F-83B4-AC7B33C190C2}" dt="2024-06-28T14:31:14.683" v="260" actId="1076"/>
          <ac:picMkLst>
            <pc:docMk/>
            <pc:sldMk cId="3833397044" sldId="290"/>
            <ac:picMk id="14" creationId="{7B1653F9-8A2E-9699-151A-AEC4F255BA65}"/>
          </ac:picMkLst>
        </pc:picChg>
        <pc:picChg chg="add mod">
          <ac:chgData name="MIRYAM PIROZZI" userId="c41ed8b5-6133-47d2-b13e-8494607cdf67" providerId="ADAL" clId="{9311CF6B-DAD8-467F-83B4-AC7B33C190C2}" dt="2024-06-28T14:57:55.869" v="269" actId="1076"/>
          <ac:picMkLst>
            <pc:docMk/>
            <pc:sldMk cId="3833397044" sldId="290"/>
            <ac:picMk id="16" creationId="{684B6903-4961-AC09-581F-AF31A5B93685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10:10:16.886" v="563" actId="1076"/>
        <pc:sldMkLst>
          <pc:docMk/>
          <pc:sldMk cId="3110958201" sldId="291"/>
        </pc:sldMkLst>
        <pc:spChg chg="mod">
          <ac:chgData name="MIRYAM PIROZZI" userId="c41ed8b5-6133-47d2-b13e-8494607cdf67" providerId="ADAL" clId="{9311CF6B-DAD8-467F-83B4-AC7B33C190C2}" dt="2024-07-01T09:12:59.532" v="388"/>
          <ac:spMkLst>
            <pc:docMk/>
            <pc:sldMk cId="3110958201" sldId="291"/>
            <ac:spMk id="2" creationId="{5ADEE878-916A-1469-867C-788196871159}"/>
          </ac:spMkLst>
        </pc:spChg>
        <pc:picChg chg="add mod">
          <ac:chgData name="MIRYAM PIROZZI" userId="c41ed8b5-6133-47d2-b13e-8494607cdf67" providerId="ADAL" clId="{9311CF6B-DAD8-467F-83B4-AC7B33C190C2}" dt="2024-07-01T09:10:44.421" v="366" actId="1076"/>
          <ac:picMkLst>
            <pc:docMk/>
            <pc:sldMk cId="3110958201" sldId="291"/>
            <ac:picMk id="4" creationId="{8DCB9C29-65D4-9767-ADD8-B140FE461D41}"/>
          </ac:picMkLst>
        </pc:picChg>
        <pc:picChg chg="del">
          <ac:chgData name="MIRYAM PIROZZI" userId="c41ed8b5-6133-47d2-b13e-8494607cdf67" providerId="ADAL" clId="{9311CF6B-DAD8-467F-83B4-AC7B33C190C2}" dt="2024-07-01T10:09:56.595" v="558" actId="478"/>
          <ac:picMkLst>
            <pc:docMk/>
            <pc:sldMk cId="3110958201" sldId="291"/>
            <ac:picMk id="6" creationId="{08F0F7BD-338E-CCF0-6811-3085BDEEC27D}"/>
          </ac:picMkLst>
        </pc:picChg>
        <pc:picChg chg="add mod">
          <ac:chgData name="MIRYAM PIROZZI" userId="c41ed8b5-6133-47d2-b13e-8494607cdf67" providerId="ADAL" clId="{9311CF6B-DAD8-467F-83B4-AC7B33C190C2}" dt="2024-07-01T10:10:16.886" v="563" actId="1076"/>
          <ac:picMkLst>
            <pc:docMk/>
            <pc:sldMk cId="3110958201" sldId="291"/>
            <ac:picMk id="7" creationId="{E882D5F4-F551-FEF1-4701-77BB0F5ED218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10:25:05.612" v="648" actId="478"/>
        <pc:sldMkLst>
          <pc:docMk/>
          <pc:sldMk cId="1614183371" sldId="292"/>
        </pc:sldMkLst>
        <pc:spChg chg="mod">
          <ac:chgData name="MIRYAM PIROZZI" userId="c41ed8b5-6133-47d2-b13e-8494607cdf67" providerId="ADAL" clId="{9311CF6B-DAD8-467F-83B4-AC7B33C190C2}" dt="2024-07-01T09:13:56.862" v="403" actId="20577"/>
          <ac:spMkLst>
            <pc:docMk/>
            <pc:sldMk cId="1614183371" sldId="292"/>
            <ac:spMk id="2" creationId="{5ADEE878-916A-1469-867C-788196871159}"/>
          </ac:spMkLst>
        </pc:spChg>
        <pc:graphicFrameChg chg="add del mod">
          <ac:chgData name="MIRYAM PIROZZI" userId="c41ed8b5-6133-47d2-b13e-8494607cdf67" providerId="ADAL" clId="{9311CF6B-DAD8-467F-83B4-AC7B33C190C2}" dt="2024-07-01T10:25:05.612" v="648" actId="478"/>
          <ac:graphicFrameMkLst>
            <pc:docMk/>
            <pc:sldMk cId="1614183371" sldId="292"/>
            <ac:graphicFrameMk id="10" creationId="{E80BAE7D-3D32-7AF6-304D-5F865C09DC86}"/>
          </ac:graphicFrameMkLst>
        </pc:graphicFrameChg>
        <pc:picChg chg="del">
          <ac:chgData name="MIRYAM PIROZZI" userId="c41ed8b5-6133-47d2-b13e-8494607cdf67" providerId="ADAL" clId="{9311CF6B-DAD8-467F-83B4-AC7B33C190C2}" dt="2024-07-01T09:12:28.813" v="386" actId="478"/>
          <ac:picMkLst>
            <pc:docMk/>
            <pc:sldMk cId="1614183371" sldId="292"/>
            <ac:picMk id="4" creationId="{8DCB9C29-65D4-9767-ADD8-B140FE461D41}"/>
          </ac:picMkLst>
        </pc:picChg>
        <pc:picChg chg="add del mod">
          <ac:chgData name="MIRYAM PIROZZI" userId="c41ed8b5-6133-47d2-b13e-8494607cdf67" providerId="ADAL" clId="{9311CF6B-DAD8-467F-83B4-AC7B33C190C2}" dt="2024-07-01T10:14:47.122" v="572" actId="478"/>
          <ac:picMkLst>
            <pc:docMk/>
            <pc:sldMk cId="1614183371" sldId="292"/>
            <ac:picMk id="5" creationId="{6777ADB6-7A4B-57E6-BAD7-2B655618D8CA}"/>
          </ac:picMkLst>
        </pc:picChg>
        <pc:picChg chg="del">
          <ac:chgData name="MIRYAM PIROZZI" userId="c41ed8b5-6133-47d2-b13e-8494607cdf67" providerId="ADAL" clId="{9311CF6B-DAD8-467F-83B4-AC7B33C190C2}" dt="2024-07-01T09:11:28.642" v="378" actId="478"/>
          <ac:picMkLst>
            <pc:docMk/>
            <pc:sldMk cId="1614183371" sldId="292"/>
            <ac:picMk id="6" creationId="{08F0F7BD-338E-CCF0-6811-3085BDEEC27D}"/>
          </ac:picMkLst>
        </pc:picChg>
        <pc:picChg chg="add mod">
          <ac:chgData name="MIRYAM PIROZZI" userId="c41ed8b5-6133-47d2-b13e-8494607cdf67" providerId="ADAL" clId="{9311CF6B-DAD8-467F-83B4-AC7B33C190C2}" dt="2024-07-01T10:05:50.618" v="557" actId="1076"/>
          <ac:picMkLst>
            <pc:docMk/>
            <pc:sldMk cId="1614183371" sldId="292"/>
            <ac:picMk id="8" creationId="{F9A0B85A-EAE9-A966-7720-E7565B9FE98A}"/>
          </ac:picMkLst>
        </pc:picChg>
        <pc:picChg chg="add mod">
          <ac:chgData name="MIRYAM PIROZZI" userId="c41ed8b5-6133-47d2-b13e-8494607cdf67" providerId="ADAL" clId="{9311CF6B-DAD8-467F-83B4-AC7B33C190C2}" dt="2024-07-01T10:14:48.146" v="573"/>
          <ac:picMkLst>
            <pc:docMk/>
            <pc:sldMk cId="1614183371" sldId="292"/>
            <ac:picMk id="9" creationId="{EC1B9016-7FF9-9E76-17B5-E2246EFF3C43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10:14:41.761" v="571" actId="1076"/>
        <pc:sldMkLst>
          <pc:docMk/>
          <pc:sldMk cId="3365465535" sldId="293"/>
        </pc:sldMkLst>
        <pc:spChg chg="mod">
          <ac:chgData name="MIRYAM PIROZZI" userId="c41ed8b5-6133-47d2-b13e-8494607cdf67" providerId="ADAL" clId="{9311CF6B-DAD8-467F-83B4-AC7B33C190C2}" dt="2024-07-01T09:14:12.144" v="405"/>
          <ac:spMkLst>
            <pc:docMk/>
            <pc:sldMk cId="3365465535" sldId="293"/>
            <ac:spMk id="2" creationId="{5ADEE878-916A-1469-867C-788196871159}"/>
          </ac:spMkLst>
        </pc:spChg>
        <pc:picChg chg="add mod">
          <ac:chgData name="MIRYAM PIROZZI" userId="c41ed8b5-6133-47d2-b13e-8494607cdf67" providerId="ADAL" clId="{9311CF6B-DAD8-467F-83B4-AC7B33C190C2}" dt="2024-07-01T09:14:39.782" v="410" actId="1076"/>
          <ac:picMkLst>
            <pc:docMk/>
            <pc:sldMk cId="3365465535" sldId="293"/>
            <ac:picMk id="4" creationId="{4123C588-507F-ED28-2A38-0A01E583ECC3}"/>
          </ac:picMkLst>
        </pc:picChg>
        <pc:picChg chg="del">
          <ac:chgData name="MIRYAM PIROZZI" userId="c41ed8b5-6133-47d2-b13e-8494607cdf67" providerId="ADAL" clId="{9311CF6B-DAD8-467F-83B4-AC7B33C190C2}" dt="2024-07-01T10:14:21.055" v="566" actId="478"/>
          <ac:picMkLst>
            <pc:docMk/>
            <pc:sldMk cId="3365465535" sldId="293"/>
            <ac:picMk id="5" creationId="{6777ADB6-7A4B-57E6-BAD7-2B655618D8CA}"/>
          </ac:picMkLst>
        </pc:picChg>
        <pc:picChg chg="add mod">
          <ac:chgData name="MIRYAM PIROZZI" userId="c41ed8b5-6133-47d2-b13e-8494607cdf67" providerId="ADAL" clId="{9311CF6B-DAD8-467F-83B4-AC7B33C190C2}" dt="2024-07-01T10:14:41.761" v="571" actId="1076"/>
          <ac:picMkLst>
            <pc:docMk/>
            <pc:sldMk cId="3365465535" sldId="293"/>
            <ac:picMk id="7" creationId="{3FC37128-3A55-81F0-77AB-D9EDE477AAFB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09:59:55.031" v="539" actId="1076"/>
        <pc:sldMkLst>
          <pc:docMk/>
          <pc:sldMk cId="2142187750" sldId="294"/>
        </pc:sldMkLst>
        <pc:spChg chg="mod">
          <ac:chgData name="MIRYAM PIROZZI" userId="c41ed8b5-6133-47d2-b13e-8494607cdf67" providerId="ADAL" clId="{9311CF6B-DAD8-467F-83B4-AC7B33C190C2}" dt="2024-07-01T09:20:49.870" v="423" actId="14100"/>
          <ac:spMkLst>
            <pc:docMk/>
            <pc:sldMk cId="2142187750" sldId="294"/>
            <ac:spMk id="2" creationId="{5ADEE878-916A-1469-867C-788196871159}"/>
          </ac:spMkLst>
        </pc:spChg>
        <pc:picChg chg="add del mod">
          <ac:chgData name="MIRYAM PIROZZI" userId="c41ed8b5-6133-47d2-b13e-8494607cdf67" providerId="ADAL" clId="{9311CF6B-DAD8-467F-83B4-AC7B33C190C2}" dt="2024-07-01T09:40:18.873" v="486" actId="478"/>
          <ac:picMkLst>
            <pc:docMk/>
            <pc:sldMk cId="2142187750" sldId="294"/>
            <ac:picMk id="3" creationId="{78D8636B-65DD-125C-ED3C-41FD46E2240E}"/>
          </ac:picMkLst>
        </pc:picChg>
        <pc:picChg chg="add mod">
          <ac:chgData name="MIRYAM PIROZZI" userId="c41ed8b5-6133-47d2-b13e-8494607cdf67" providerId="ADAL" clId="{9311CF6B-DAD8-467F-83B4-AC7B33C190C2}" dt="2024-07-01T09:40:17.041" v="485" actId="1076"/>
          <ac:picMkLst>
            <pc:docMk/>
            <pc:sldMk cId="2142187750" sldId="294"/>
            <ac:picMk id="5" creationId="{4B782C35-B160-BF03-C269-CF93D54D9B8A}"/>
          </ac:picMkLst>
        </pc:picChg>
        <pc:picChg chg="del">
          <ac:chgData name="MIRYAM PIROZZI" userId="c41ed8b5-6133-47d2-b13e-8494607cdf67" providerId="ADAL" clId="{9311CF6B-DAD8-467F-83B4-AC7B33C190C2}" dt="2024-07-01T09:21:22.878" v="429" actId="478"/>
          <ac:picMkLst>
            <pc:docMk/>
            <pc:sldMk cId="2142187750" sldId="294"/>
            <ac:picMk id="7" creationId="{A3AB66BC-F702-FB32-C075-198B8351A60A}"/>
          </ac:picMkLst>
        </pc:picChg>
        <pc:picChg chg="add del mod">
          <ac:chgData name="MIRYAM PIROZZI" userId="c41ed8b5-6133-47d2-b13e-8494607cdf67" providerId="ADAL" clId="{9311CF6B-DAD8-467F-83B4-AC7B33C190C2}" dt="2024-07-01T09:59:41.695" v="534" actId="478"/>
          <ac:picMkLst>
            <pc:docMk/>
            <pc:sldMk cId="2142187750" sldId="294"/>
            <ac:picMk id="8" creationId="{D84C0B43-9FA3-EB36-5145-F598C7390573}"/>
          </ac:picMkLst>
        </pc:picChg>
        <pc:picChg chg="del">
          <ac:chgData name="MIRYAM PIROZZI" userId="c41ed8b5-6133-47d2-b13e-8494607cdf67" providerId="ADAL" clId="{9311CF6B-DAD8-467F-83B4-AC7B33C190C2}" dt="2024-07-01T09:21:23.454" v="430" actId="478"/>
          <ac:picMkLst>
            <pc:docMk/>
            <pc:sldMk cId="2142187750" sldId="294"/>
            <ac:picMk id="9" creationId="{B3062489-47C1-A98A-DC84-6ADF18E6C956}"/>
          </ac:picMkLst>
        </pc:picChg>
        <pc:picChg chg="add mod">
          <ac:chgData name="MIRYAM PIROZZI" userId="c41ed8b5-6133-47d2-b13e-8494607cdf67" providerId="ADAL" clId="{9311CF6B-DAD8-467F-83B4-AC7B33C190C2}" dt="2024-07-01T09:59:55.031" v="539" actId="1076"/>
          <ac:picMkLst>
            <pc:docMk/>
            <pc:sldMk cId="2142187750" sldId="294"/>
            <ac:picMk id="11" creationId="{739F6028-6562-F1B5-7B52-2096847C1832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09:59:59.356" v="541"/>
        <pc:sldMkLst>
          <pc:docMk/>
          <pc:sldMk cId="2109327307" sldId="295"/>
        </pc:sldMkLst>
        <pc:spChg chg="mod">
          <ac:chgData name="MIRYAM PIROZZI" userId="c41ed8b5-6133-47d2-b13e-8494607cdf67" providerId="ADAL" clId="{9311CF6B-DAD8-467F-83B4-AC7B33C190C2}" dt="2024-07-01T09:21:17.207" v="426" actId="14100"/>
          <ac:spMkLst>
            <pc:docMk/>
            <pc:sldMk cId="2109327307" sldId="295"/>
            <ac:spMk id="2" creationId="{5ADEE878-916A-1469-867C-788196871159}"/>
          </ac:spMkLst>
        </pc:spChg>
        <pc:picChg chg="add del mod">
          <ac:chgData name="MIRYAM PIROZZI" userId="c41ed8b5-6133-47d2-b13e-8494607cdf67" providerId="ADAL" clId="{9311CF6B-DAD8-467F-83B4-AC7B33C190C2}" dt="2024-07-01T09:59:58.973" v="540" actId="478"/>
          <ac:picMkLst>
            <pc:docMk/>
            <pc:sldMk cId="2109327307" sldId="295"/>
            <ac:picMk id="3" creationId="{483F953A-4AC2-114E-EC52-54E662095791}"/>
          </ac:picMkLst>
        </pc:picChg>
        <pc:picChg chg="add mod">
          <ac:chgData name="MIRYAM PIROZZI" userId="c41ed8b5-6133-47d2-b13e-8494607cdf67" providerId="ADAL" clId="{9311CF6B-DAD8-467F-83B4-AC7B33C190C2}" dt="2024-07-01T09:42:03.161" v="497" actId="1076"/>
          <ac:picMkLst>
            <pc:docMk/>
            <pc:sldMk cId="2109327307" sldId="295"/>
            <ac:picMk id="5" creationId="{CD6224C3-13EA-6B0D-BA29-DDDEB2AAC0D6}"/>
          </ac:picMkLst>
        </pc:picChg>
        <pc:picChg chg="add mod">
          <ac:chgData name="MIRYAM PIROZZI" userId="c41ed8b5-6133-47d2-b13e-8494607cdf67" providerId="ADAL" clId="{9311CF6B-DAD8-467F-83B4-AC7B33C190C2}" dt="2024-07-01T09:59:59.356" v="541"/>
          <ac:picMkLst>
            <pc:docMk/>
            <pc:sldMk cId="2109327307" sldId="295"/>
            <ac:picMk id="6" creationId="{6B303953-6007-6FF1-0138-F36B866CF244}"/>
          </ac:picMkLst>
        </pc:picChg>
        <pc:picChg chg="del">
          <ac:chgData name="MIRYAM PIROZZI" userId="c41ed8b5-6133-47d2-b13e-8494607cdf67" providerId="ADAL" clId="{9311CF6B-DAD8-467F-83B4-AC7B33C190C2}" dt="2024-07-01T09:21:20.668" v="427" actId="478"/>
          <ac:picMkLst>
            <pc:docMk/>
            <pc:sldMk cId="2109327307" sldId="295"/>
            <ac:picMk id="7" creationId="{A3AB66BC-F702-FB32-C075-198B8351A60A}"/>
          </ac:picMkLst>
        </pc:picChg>
        <pc:picChg chg="del">
          <ac:chgData name="MIRYAM PIROZZI" userId="c41ed8b5-6133-47d2-b13e-8494607cdf67" providerId="ADAL" clId="{9311CF6B-DAD8-467F-83B4-AC7B33C190C2}" dt="2024-07-01T09:21:21.321" v="428" actId="478"/>
          <ac:picMkLst>
            <pc:docMk/>
            <pc:sldMk cId="2109327307" sldId="295"/>
            <ac:picMk id="9" creationId="{B3062489-47C1-A98A-DC84-6ADF18E6C956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09:43:15.854" v="509" actId="1076"/>
        <pc:sldMkLst>
          <pc:docMk/>
          <pc:sldMk cId="3057472445" sldId="296"/>
        </pc:sldMkLst>
        <pc:spChg chg="mod">
          <ac:chgData name="MIRYAM PIROZZI" userId="c41ed8b5-6133-47d2-b13e-8494607cdf67" providerId="ADAL" clId="{9311CF6B-DAD8-467F-83B4-AC7B33C190C2}" dt="2024-07-01T09:22:12.779" v="440"/>
          <ac:spMkLst>
            <pc:docMk/>
            <pc:sldMk cId="3057472445" sldId="296"/>
            <ac:spMk id="2" creationId="{5ADEE878-916A-1469-867C-788196871159}"/>
          </ac:spMkLst>
        </pc:spChg>
        <pc:picChg chg="add del mod">
          <ac:chgData name="MIRYAM PIROZZI" userId="c41ed8b5-6133-47d2-b13e-8494607cdf67" providerId="ADAL" clId="{9311CF6B-DAD8-467F-83B4-AC7B33C190C2}" dt="2024-07-01T09:42:59.389" v="504" actId="478"/>
          <ac:picMkLst>
            <pc:docMk/>
            <pc:sldMk cId="3057472445" sldId="296"/>
            <ac:picMk id="3" creationId="{EA1BAB42-BB50-198C-49C6-DB2A854BB9C2}"/>
          </ac:picMkLst>
        </pc:picChg>
        <pc:picChg chg="add mod">
          <ac:chgData name="MIRYAM PIROZZI" userId="c41ed8b5-6133-47d2-b13e-8494607cdf67" providerId="ADAL" clId="{9311CF6B-DAD8-467F-83B4-AC7B33C190C2}" dt="2024-07-01T09:42:49.311" v="503" actId="1076"/>
          <ac:picMkLst>
            <pc:docMk/>
            <pc:sldMk cId="3057472445" sldId="296"/>
            <ac:picMk id="5" creationId="{2104CB98-5432-9EE0-D6AD-B055B6F4F062}"/>
          </ac:picMkLst>
        </pc:picChg>
        <pc:picChg chg="add mod">
          <ac:chgData name="MIRYAM PIROZZI" userId="c41ed8b5-6133-47d2-b13e-8494607cdf67" providerId="ADAL" clId="{9311CF6B-DAD8-467F-83B4-AC7B33C190C2}" dt="2024-07-01T09:43:15.854" v="509" actId="1076"/>
          <ac:picMkLst>
            <pc:docMk/>
            <pc:sldMk cId="3057472445" sldId="296"/>
            <ac:picMk id="7" creationId="{21B3B310-02F8-A458-8590-C2A8D594793F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10:03:55.056" v="547" actId="1076"/>
        <pc:sldMkLst>
          <pc:docMk/>
          <pc:sldMk cId="2723055989" sldId="297"/>
        </pc:sldMkLst>
        <pc:spChg chg="mod">
          <ac:chgData name="MIRYAM PIROZZI" userId="c41ed8b5-6133-47d2-b13e-8494607cdf67" providerId="ADAL" clId="{9311CF6B-DAD8-467F-83B4-AC7B33C190C2}" dt="2024-07-01T09:22:36.020" v="442"/>
          <ac:spMkLst>
            <pc:docMk/>
            <pc:sldMk cId="2723055989" sldId="297"/>
            <ac:spMk id="2" creationId="{5ADEE878-916A-1469-867C-788196871159}"/>
          </ac:spMkLst>
        </pc:spChg>
        <pc:picChg chg="add mod">
          <ac:chgData name="MIRYAM PIROZZI" userId="c41ed8b5-6133-47d2-b13e-8494607cdf67" providerId="ADAL" clId="{9311CF6B-DAD8-467F-83B4-AC7B33C190C2}" dt="2024-07-01T09:43:18.693" v="510"/>
          <ac:picMkLst>
            <pc:docMk/>
            <pc:sldMk cId="2723055989" sldId="297"/>
            <ac:picMk id="3" creationId="{A99E28D7-1962-7714-4799-FCEEAE3390F1}"/>
          </ac:picMkLst>
        </pc:picChg>
        <pc:picChg chg="add del mod">
          <ac:chgData name="MIRYAM PIROZZI" userId="c41ed8b5-6133-47d2-b13e-8494607cdf67" providerId="ADAL" clId="{9311CF6B-DAD8-467F-83B4-AC7B33C190C2}" dt="2024-07-01T10:03:39.444" v="542" actId="478"/>
          <ac:picMkLst>
            <pc:docMk/>
            <pc:sldMk cId="2723055989" sldId="297"/>
            <ac:picMk id="5" creationId="{3424B43B-2A2C-D368-E59E-0F5C0FA5D584}"/>
          </ac:picMkLst>
        </pc:picChg>
        <pc:picChg chg="add mod">
          <ac:chgData name="MIRYAM PIROZZI" userId="c41ed8b5-6133-47d2-b13e-8494607cdf67" providerId="ADAL" clId="{9311CF6B-DAD8-467F-83B4-AC7B33C190C2}" dt="2024-07-01T10:03:55.056" v="547" actId="1076"/>
          <ac:picMkLst>
            <pc:docMk/>
            <pc:sldMk cId="2723055989" sldId="297"/>
            <ac:picMk id="7" creationId="{7919EC3C-C086-9233-19FD-37A2236F5CB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17EFD-040F-430D-BC51-4A21C474F304}" type="datetimeFigureOut">
              <a:rPr lang="it-IT" smtClean="0"/>
              <a:t>12/11/2024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28CFF-0477-43A4-B518-85804A9A601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2127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2FB50B94-7FBC-22D4-72AD-15B79BAC2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19D4B4CC-9613-B594-CD63-56C75E1F51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BAE1CB74-2E1D-6738-4489-2051881FF8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3727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9E1665FF-7986-5885-23BF-E8C995AEF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C0EA3F52-7172-5E00-7609-16B1E44331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EE3D6C81-BE27-45F8-1C07-A1D45F5300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168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F2ABDE7A-5466-D586-9AC5-1AF7DDB1C6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D9F97864-8FA5-1890-F8F0-BAB711C00E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3C4B95C5-5F15-1EF0-C4A3-CC2C037960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945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EDF885E2-4D59-9F86-55CB-97ECD10D9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0ACFCAD3-9AB6-3E36-B22E-59E43CC87F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DD25FCF3-9B60-05C7-9387-878D77569E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2393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117F30D2-6E97-2740-3E38-C7DBF66D4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05B82B1B-AB86-B6B8-BB78-C2713C1D54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DF815E0B-EFB1-9BF8-BEED-DDD480C265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9180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48962E9D-E67A-C718-E17E-70FDE7335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DE76547A-5E79-D947-D4B9-1E270C96A2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88399E20-B321-ECC4-AD76-2BA0DA243C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43582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15675C2F-E1AB-076D-0C4D-7A525B043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C331C93E-AA31-C1A8-DA30-0ED95DE9F42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5EF92087-CAED-8DE8-5E28-5A299EFD355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0017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46F31DE6-8557-2449-FBDB-836D9469DF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06A7DAB1-DA73-8D6D-1294-B1A770E719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0DD54C09-F76C-20B4-8B57-5042D442E4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1043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D0E5B51C-6E98-C2F4-A359-B1EB2F967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9816FDB8-3B80-319F-5FFC-AE41E773B8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10D4D790-D19C-F340-7F6E-351AC00D11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3181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97E90D7D-F408-36D5-DAF8-F10FF5E38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EDEBB0DD-EF86-CF29-0D08-857010A7A3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BA43A399-BA4F-1FF9-B3DA-D6241D2EBD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329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43424409-88D9-71FF-450E-C37275B7A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DA1DD5D6-2C6D-24A4-2D14-6351407E93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8F40D096-BA23-E5AC-FC62-174000FFCD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22058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DC94048A-9221-3DFB-DF47-AB374A7A4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ADDFCC2F-1126-1BDA-AE40-54C03D4778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64A3ED3E-8C28-64B2-27FE-3B60543424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7783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5CFFB796-4AA0-DB82-CE77-E7D9AA321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FD87AE07-D6F1-D559-0A23-71BF28CC9B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E306434F-FBA4-2D2B-ECEA-F5A5B24C51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3951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DF5D60C1-9535-828C-CAAF-0C44F8C16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3688C471-79EB-3B74-C226-74A4F57569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9164AD5A-A61F-3B27-2E65-B15E181820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736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1AF97FA9-DD1F-0AB5-B909-0465E85B4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803CD068-300A-D77F-0881-E127911652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1D1196A7-C30E-5451-AA38-6EBC69EDB4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56256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C3F1D086-7C7D-55F4-35CF-E422A0B74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3F15BB7E-08BD-0FF8-69F6-B1B981C721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9EB37333-8437-A088-0115-BDAE83F948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641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1AF97FA9-DD1F-0AB5-B909-0465E85B46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803CD068-300A-D77F-0881-E127911652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1D1196A7-C30E-5451-AA38-6EBC69EDB4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738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797E8885-8B87-A244-128C-B20A91D45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7014AF03-FE4A-A324-9D13-767026675A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DCA6EAC3-599D-CDD1-7D1D-23A8B1A49C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89563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93461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9E4B512C-7F70-CAF5-8A83-5F0AAABE7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93F1E9CD-08C3-A780-636E-28E9CF7C9B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CD051478-156E-90BA-EA45-54EADB0666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71521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865BEBDB-ACE9-A224-B1D9-6C1FD7A18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2762517F-F674-73BA-99F2-8238798F53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7A9F2E72-B421-9EB8-EFEC-016E822F90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6445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43424409-88D9-71FF-450E-C37275B7A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DA1DD5D6-2C6D-24A4-2D14-6351407E93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8F40D096-BA23-E5AC-FC62-174000FFCD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71171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F401E166-7C2C-89FB-E23E-B78CF5B70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7DF9E708-0142-F62C-5933-2B1FE6EF99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3D65C204-E955-BE8C-9876-2157D3CA0B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1322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9D4CF858-8180-3A70-B8ED-8763964C4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45C73270-0737-8693-EE78-1EE46441C4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9F0B28EB-C8D5-290C-4281-4CFF1122D6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414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D980A5A9-F539-3C87-421A-D4A7BA1D7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63BC10E4-06A0-337A-76DB-097F810974D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D8C4351A-1E13-8BF7-8A1C-B7106042E6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5019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9CA9B444-93D0-17C3-5594-D4C58E771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8CCA036D-2B8C-B180-8644-02A0565538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FE461033-8E04-B342-691F-D061705E8A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8224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E9A57221-4E0B-E761-F52E-D1782ED6C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712B9D40-6B2C-95D7-0F17-4E4B70CD38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FDD9CC2A-3915-905D-D0A7-60E17B962DB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87523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57050800-F528-4836-685A-FB506BEBB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82CA0722-C12F-B8A3-830A-CA673D06BA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67333F0F-EBFC-4635-5FAF-29B07E2711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22738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BE9C99C0-F915-A96A-3117-5E945E045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>
            <a:extLst>
              <a:ext uri="{FF2B5EF4-FFF2-40B4-BE49-F238E27FC236}">
                <a16:creationId xmlns:a16="http://schemas.microsoft.com/office/drawing/2014/main" id="{573EC357-58E9-7FC4-EEA9-CD6D23AF51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>
            <a:extLst>
              <a:ext uri="{FF2B5EF4-FFF2-40B4-BE49-F238E27FC236}">
                <a16:creationId xmlns:a16="http://schemas.microsoft.com/office/drawing/2014/main" id="{CC2730E9-7362-C8E5-DF8E-3A52C3E5B0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226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8E9B81-A1C1-8070-F818-930C48FCB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5FFB3CC-74A0-4D81-2143-8C6D9B0B2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561773-DAD2-6042-9C41-2871426B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9FFCB-69F0-418E-B40A-A8F491275A6D}" type="datetime1">
              <a:rPr lang="it-IT" smtClean="0"/>
              <a:t>12/11/2024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E53FB9-CEDA-C5BF-5616-CAD0E4B2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[1] Introduction to Evolutionary Computing, pag. 67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95B9736-179E-A098-0FFD-BCFB2133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1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D46200-9237-36EB-2392-A770FE9D2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0569352-05D9-10ED-0BF5-AD9A31362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D54D704-F9CD-6D2D-AA3D-C7B2C8E50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840FB-3223-46DA-B0BC-92F732A30A4C}" type="datetime1">
              <a:rPr lang="it-IT" smtClean="0"/>
              <a:t>12/11/2024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9109FB-B074-EEAD-AC68-018F0A9C5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[1] Introduction to Evolutionary Computing, pag. 67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6379B9D-9466-2BA7-D6B1-E37FFD2DB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123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1CA12E7-0D88-4A29-C614-EDEA4DF8FA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4F1C28-4026-67B1-0933-9A7F2C3F0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3F522F-C18D-2247-51CD-6FCD0E40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7EFA0-1C72-45E5-BB55-D782A8012366}" type="datetime1">
              <a:rPr lang="it-IT" smtClean="0"/>
              <a:t>12/11/2024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89B89B-F71D-A1E2-A57A-EFBDA6E12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[1] Introduction to Evolutionary Computing, pag. 67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D3A426-0322-D8C8-6D57-95478823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630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BAD1E-D815-7C13-02A0-215A4CCB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0824D3-9CA1-9BE9-43E7-BD1E08821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FD47ED-9B72-A81B-388D-EFF10989F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0314D-5480-4F4B-94A1-FF71C5AA1934}" type="datetime1">
              <a:rPr lang="it-IT" smtClean="0"/>
              <a:t>12/11/2024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51DF62-8A96-4444-B74C-4418116E7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[1] Introduction to Evolutionary Computing, pag. 67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519925-BC38-A619-1EA4-7DC525B1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582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8CEF50-F94C-68DA-2664-DA4240E0F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0CFD164-C627-8E56-2A0C-D276EAA3C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DD295E-A773-235D-DD70-6DBC588E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94FA6-96D8-439E-AE47-CE635FCE021B}" type="datetime1">
              <a:rPr lang="it-IT" smtClean="0"/>
              <a:t>12/11/2024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D786A1-8D73-3555-F6F9-DDDDAF51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[1] Introduction to Evolutionary Computing, pag. 67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104E7F-A301-0ED3-CCF5-F860F674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61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98F917-322E-D78E-BA74-E0A54AC67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9262BB-6F5D-07D0-ECF4-F97E3B28F0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8DCC8E4-2E97-9FD7-C8C3-117634494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C7B27C-7E63-EA49-B813-35500E79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F6A754-90B2-4092-AF56-1BFB6846A546}" type="datetime1">
              <a:rPr lang="it-IT" smtClean="0"/>
              <a:t>12/11/2024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4FDCF1-ED89-580F-46EF-E6F3C43E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[1] Introduction to Evolutionary Computing, pag. 67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044EB81-FD94-46A9-DE0D-507954ED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986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FF3284-A5B5-8470-BF23-81772ED4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256C43-E061-0711-E51D-6BF930E16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7051AD8-9232-54AE-7DBE-1DD48F7E6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AA8CF5-A3C8-2A92-A2F3-C42EA940CB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C7FD432-8386-4F47-335C-AC0276E62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782C92D-ADCF-B259-77E7-177792A99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C1898-05DF-48DF-9365-526B50EFF776}" type="datetime1">
              <a:rPr lang="it-IT" smtClean="0"/>
              <a:t>12/11/2024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E485677-40CB-3B7C-1EF2-EB237875F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[1] Introduction to Evolutionary Computing, pag. 67</a:t>
            </a:r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2B78315-B083-2583-DF4E-F7411D82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578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09384F-5355-F461-9C08-BED5D640F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AF993FC-F78B-4CC0-6FA3-74CD45884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E0892-8742-445E-A728-5FAFE3193010}" type="datetime1">
              <a:rPr lang="it-IT" smtClean="0"/>
              <a:t>12/11/2024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B527A42-5581-42E2-5C2E-EB5B855A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[1] Introduction to Evolutionary Computing, pag. 67</a:t>
            </a:r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3D1648-B000-09DB-868A-53F0D44C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47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9B68C52-7987-1AB0-13B8-CC842128C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040E2A-44BC-4A16-BEE3-5A906BE8957D}" type="datetime1">
              <a:rPr lang="it-IT" smtClean="0"/>
              <a:t>12/11/2024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B9C41DE-D039-F04E-5AAB-47AB1B1F5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[1] Introduction to Evolutionary Computing, pag. 67</a:t>
            </a:r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D2C45E-ABD8-A747-7D37-D6B57E5B2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8924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EB40A4-86FB-5A47-77CE-F8F5CB640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34668-5E79-9BF6-DF23-8A0CBCBE0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AF8C8A-17CA-E46C-D838-394ED0108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B053CA-6C0A-7E62-8867-CF661D3F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09346-FE07-4BCD-973F-FB8BA5B36BB1}" type="datetime1">
              <a:rPr lang="it-IT" smtClean="0"/>
              <a:t>12/11/2024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A4E1DE9-A84F-B0D2-D54E-883A5156C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[1] Introduction to Evolutionary Computing, pag. 67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D8B855-F560-6654-BDFD-11025476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583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F1EC70-2978-DE6A-3786-BA53C0F9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DF46276-3E9C-1CBF-D3B4-A884922E6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C9063CA-7C69-CABE-1905-03DCF5E30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ED146AF-9FC6-9B30-1C26-203292350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067C6-BDBF-4DB6-A3A2-A563912F23C0}" type="datetime1">
              <a:rPr lang="it-IT" smtClean="0"/>
              <a:t>12/11/2024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9E31F43-4F5A-F3FF-6292-A8F85785A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[1] Introduction to Evolutionary Computing, pag. 67</a:t>
            </a:r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9356B62-BAB6-7C84-05DF-124BB870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5836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BC886AE-4029-D9FC-8719-0EEA9E88C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C797D5-3940-2CDA-B657-F4485E6F9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BBDE1C-ACC5-8204-EBF0-84869BEFD6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213EFA2-69BA-45E7-B24F-C38D59A2D86C}" type="datetime1">
              <a:rPr lang="it-IT" smtClean="0"/>
              <a:t>12/11/2024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A007CD-A9AD-AE1E-923D-409B31405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[1] Introduction to Evolutionary Computing, pag. 67</a:t>
            </a:r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20F6D7-2281-8815-BF5F-CAFCCAFFD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845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722879" y="5193916"/>
            <a:ext cx="8114107" cy="63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Helvetica Neue"/>
              <a:buNone/>
            </a:pPr>
            <a:r>
              <a:rPr lang="it-IT" sz="2400" b="1" dirty="0" err="1">
                <a:solidFill>
                  <a:srgbClr val="FFC000"/>
                </a:solidFill>
                <a:latin typeface="Helvetica Neue"/>
                <a:sym typeface="Helvetica Neue"/>
              </a:rPr>
              <a:t>Collision</a:t>
            </a:r>
            <a:r>
              <a:rPr lang="it-IT" sz="2400" b="1" dirty="0">
                <a:solidFill>
                  <a:srgbClr val="FFC000"/>
                </a:solidFill>
                <a:latin typeface="Helvetica Neue"/>
                <a:sym typeface="Helvetica Neue"/>
              </a:rPr>
              <a:t> </a:t>
            </a:r>
            <a:r>
              <a:rPr lang="it-IT" sz="2400" b="1" dirty="0" err="1">
                <a:solidFill>
                  <a:srgbClr val="FFC000"/>
                </a:solidFill>
                <a:latin typeface="Helvetica Neue"/>
                <a:sym typeface="Helvetica Neue"/>
              </a:rPr>
              <a:t>avoidance</a:t>
            </a:r>
            <a:r>
              <a:rPr lang="it-IT" sz="2400" b="1" dirty="0">
                <a:solidFill>
                  <a:srgbClr val="FFC000"/>
                </a:solidFill>
                <a:latin typeface="Helvetica Neue"/>
                <a:sym typeface="Helvetica Neue"/>
              </a:rPr>
              <a:t> and </a:t>
            </a:r>
            <a:r>
              <a:rPr lang="it-IT" sz="2400" b="1" dirty="0" err="1">
                <a:solidFill>
                  <a:srgbClr val="FFC000"/>
                </a:solidFill>
                <a:latin typeface="Helvetica Neue"/>
                <a:sym typeface="Helvetica Neue"/>
              </a:rPr>
              <a:t>coordination</a:t>
            </a:r>
            <a:r>
              <a:rPr lang="it-IT" sz="2400" b="1" dirty="0">
                <a:solidFill>
                  <a:srgbClr val="FFC000"/>
                </a:solidFill>
                <a:latin typeface="Helvetica Neue"/>
                <a:sym typeface="Helvetica Neue"/>
              </a:rPr>
              <a:t> for a fleet of </a:t>
            </a:r>
            <a:r>
              <a:rPr lang="it-IT" sz="2400" b="1" dirty="0" err="1">
                <a:solidFill>
                  <a:srgbClr val="FFC000"/>
                </a:solidFill>
                <a:latin typeface="Helvetica Neue"/>
                <a:sym typeface="Helvetica Neue"/>
              </a:rPr>
              <a:t>robots</a:t>
            </a:r>
            <a:endParaRPr dirty="0"/>
          </a:p>
        </p:txBody>
      </p:sp>
      <p:pic>
        <p:nvPicPr>
          <p:cNvPr id="85" name="Google Shape;85;p1" descr="Immagine che contiene interno, edificio, scaffale, arancione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8534" y="1345624"/>
            <a:ext cx="6494933" cy="356696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2736773" y="5803080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1400"/>
              <a:buFont typeface="Helvetica Neue"/>
              <a:buNone/>
            </a:pPr>
            <a:r>
              <a:rPr lang="it-IT" sz="1400" b="1" dirty="0">
                <a:solidFill>
                  <a:srgbClr val="009D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Luca Marseglia</a:t>
            </a:r>
            <a:endParaRPr dirty="0"/>
          </a:p>
        </p:txBody>
      </p:sp>
      <p:sp>
        <p:nvSpPr>
          <p:cNvPr id="87" name="Google Shape;87;p1"/>
          <p:cNvSpPr txBox="1"/>
          <p:nvPr/>
        </p:nvSpPr>
        <p:spPr>
          <a:xfrm>
            <a:off x="2848533" y="4945264"/>
            <a:ext cx="353873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Amazon Robotics machines in a Amazon warehouse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C8324C70-8793-E238-34DB-81EC93AE5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E175B179-72AB-ADE5-FA3C-13FD4B269EC4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AA8F46C3-90E7-EF58-ADF6-1F1C2F5F6D3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59EEC60B-A222-05B0-3CF5-36F6459ABD6A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Brute-force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pic>
        <p:nvPicPr>
          <p:cNvPr id="6" name="Immagine 5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523DBEB9-9810-94FA-D838-74F5CD799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699" y="1647603"/>
            <a:ext cx="5210694" cy="3867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13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91C303A2-3D0B-6327-FAB7-3E848137F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35921915-3130-C0FB-0320-35A4B9BA70C0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3355E330-D386-BE15-A5E2-29CB68234C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733F0B0B-FD86-A0D6-73F6-4EDBD431F7B1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Drawbacks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CC1DC64-EC74-D07C-8D0E-9E582F11C6BD}"/>
              </a:ext>
            </a:extLst>
          </p:cNvPr>
          <p:cNvSpPr txBox="1"/>
          <p:nvPr/>
        </p:nvSpPr>
        <p:spPr>
          <a:xfrm>
            <a:off x="457200" y="1488558"/>
            <a:ext cx="74557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execution</a:t>
            </a:r>
            <a:r>
              <a:rPr lang="it-IT" dirty="0"/>
              <a:t> time </a:t>
            </a:r>
            <a:r>
              <a:rPr lang="it-IT" dirty="0" err="1"/>
              <a:t>increases</a:t>
            </a:r>
            <a:r>
              <a:rPr lang="it-IT" dirty="0"/>
              <a:t> </a:t>
            </a:r>
            <a:r>
              <a:rPr lang="it-IT" dirty="0" err="1"/>
              <a:t>exponentially</a:t>
            </a:r>
            <a:r>
              <a:rPr lang="it-IT" dirty="0"/>
              <a:t> with the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robots</a:t>
            </a:r>
            <a:r>
              <a:rPr lang="it-IT" dirty="0"/>
              <a:t>.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Does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guarantee</a:t>
            </a:r>
            <a:r>
              <a:rPr lang="it-IT" dirty="0"/>
              <a:t> the 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E7AA59E-8996-3522-3B0F-A339902F2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484" y="2762761"/>
            <a:ext cx="4838475" cy="3628856"/>
          </a:xfrm>
          <a:prstGeom prst="rect">
            <a:avLst/>
          </a:prstGeo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21C41234-4F8D-DB55-AA73-736DA8B730A7}"/>
              </a:ext>
            </a:extLst>
          </p:cNvPr>
          <p:cNvCxnSpPr/>
          <p:nvPr/>
        </p:nvCxnSpPr>
        <p:spPr>
          <a:xfrm flipV="1">
            <a:off x="2105247" y="5465135"/>
            <a:ext cx="900223" cy="8506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106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F54D43AC-8F47-227E-AF69-FC5AD0E9B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1ABB17F6-7F80-B30C-3FB4-FA1739D73F40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AB7F32C1-A46C-FFAF-4096-1F203AF240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5025473D-79B7-4812-4F92-C0FC55BFAF36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Proposed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approaches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1E69E468-BF5E-23E6-279D-4F7D85241C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841470"/>
              </p:ext>
            </p:extLst>
          </p:nvPr>
        </p:nvGraphicFramePr>
        <p:xfrm>
          <a:off x="2032000" y="2403000"/>
          <a:ext cx="8128000" cy="205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622678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161951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841949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85652962"/>
                    </a:ext>
                  </a:extLst>
                </a:gridCol>
              </a:tblGrid>
              <a:tr h="684000">
                <a:tc rowSpan="2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Reduced</a:t>
                      </a:r>
                      <a:endParaRPr lang="it-IT" b="1" dirty="0"/>
                    </a:p>
                    <a:p>
                      <a:pPr algn="ctr"/>
                      <a:r>
                        <a:rPr lang="it-IT" b="1" dirty="0"/>
                        <a:t>Brute-force</a:t>
                      </a:r>
                    </a:p>
                    <a:p>
                      <a:pPr algn="ctr"/>
                      <a:r>
                        <a:rPr lang="it-IT" b="1" dirty="0" err="1"/>
                        <a:t>Approach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Genetic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Algorithm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21301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Single-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Multi-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28345"/>
                  </a:ext>
                </a:extLst>
              </a:tr>
              <a:tr h="342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Prioritized</a:t>
                      </a:r>
                      <a:r>
                        <a:rPr lang="it-IT" b="1" dirty="0"/>
                        <a:t>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700964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Maximum </a:t>
                      </a:r>
                      <a:r>
                        <a:rPr lang="it-IT" dirty="0" err="1"/>
                        <a:t>velocities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34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3546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09BEADB0-0F44-2345-BD0D-57452C602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CB190FEF-A61E-E417-F000-B2980A10A866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F6DA3C70-5EB1-06D6-AE0D-DCC1FF6981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47D9811E-44D1-3D37-A7AA-74F3CC84BD12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Prioritized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planning</a:t>
            </a:r>
          </a:p>
        </p:txBody>
      </p:sp>
      <p:pic>
        <p:nvPicPr>
          <p:cNvPr id="8" name="Immagine 7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FEA6A72C-46C3-B233-6271-3539B209A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577" y="1100471"/>
            <a:ext cx="3934046" cy="554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284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40869110-3205-D88B-FFFA-92D2EF537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80716DB5-F67D-BEFA-9395-1B05727D1467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F3EE091D-A0D6-74C8-D66C-90529995FBA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3358F625-7C8E-B87C-53E6-FA954B0C74E6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Pros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and cons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FD29EDD-D5C7-C2FA-AED9-390B47A14A62}"/>
              </a:ext>
            </a:extLst>
          </p:cNvPr>
          <p:cNvSpPr txBox="1"/>
          <p:nvPr/>
        </p:nvSpPr>
        <p:spPr>
          <a:xfrm>
            <a:off x="457200" y="1424762"/>
            <a:ext cx="97403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Fastest</a:t>
            </a:r>
            <a:r>
              <a:rPr lang="it-IT" dirty="0"/>
              <a:t> </a:t>
            </a:r>
            <a:r>
              <a:rPr lang="it-IT" dirty="0" err="1"/>
              <a:t>execution</a:t>
            </a:r>
            <a:r>
              <a:rPr lang="it-IT" dirty="0"/>
              <a:t> time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approaches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quality</a:t>
            </a:r>
            <a:r>
              <a:rPr lang="it-IT" dirty="0"/>
              <a:t> of the planning </a:t>
            </a:r>
            <a:r>
              <a:rPr lang="it-IT" dirty="0" err="1"/>
              <a:t>depends</a:t>
            </a:r>
            <a:r>
              <a:rPr lang="it-IT" dirty="0"/>
              <a:t> on the </a:t>
            </a:r>
            <a:r>
              <a:rPr lang="it-IT" dirty="0" err="1"/>
              <a:t>chosen</a:t>
            </a:r>
            <a:r>
              <a:rPr lang="it-IT" dirty="0"/>
              <a:t> </a:t>
            </a:r>
            <a:r>
              <a:rPr lang="it-IT" dirty="0" err="1"/>
              <a:t>heuristic</a:t>
            </a:r>
            <a:r>
              <a:rPr lang="it-IT" dirty="0"/>
              <a:t>, and no </a:t>
            </a:r>
            <a:r>
              <a:rPr lang="it-IT" dirty="0" err="1"/>
              <a:t>optimization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performed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175342E-8B72-B68A-EAEB-3D0BE569E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484" y="2762761"/>
            <a:ext cx="4838475" cy="3628856"/>
          </a:xfrm>
          <a:prstGeom prst="rect">
            <a:avLst/>
          </a:prstGeom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6AE6AA53-32B7-1BC7-F36D-443C5EF5D778}"/>
              </a:ext>
            </a:extLst>
          </p:cNvPr>
          <p:cNvCxnSpPr/>
          <p:nvPr/>
        </p:nvCxnSpPr>
        <p:spPr>
          <a:xfrm flipV="1">
            <a:off x="2714847" y="4983126"/>
            <a:ext cx="900223" cy="8506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105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DE98290D-08F1-DC43-83F8-705C612DD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46AD509C-ECA7-AC50-63AE-BBD14D5BE744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4FFDDA27-928E-BD23-3715-6ED2C75768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DA09F1B4-FBC0-BB3C-9D73-BB67FC6FE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005853"/>
              </p:ext>
            </p:extLst>
          </p:nvPr>
        </p:nvGraphicFramePr>
        <p:xfrm>
          <a:off x="2032000" y="2403000"/>
          <a:ext cx="8128000" cy="205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622678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161951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841949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85652962"/>
                    </a:ext>
                  </a:extLst>
                </a:gridCol>
              </a:tblGrid>
              <a:tr h="684000">
                <a:tc rowSpan="2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Reduced</a:t>
                      </a:r>
                      <a:endParaRPr lang="it-IT" b="1" dirty="0"/>
                    </a:p>
                    <a:p>
                      <a:pPr algn="ctr"/>
                      <a:r>
                        <a:rPr lang="it-IT" b="1" dirty="0"/>
                        <a:t>Brute-force</a:t>
                      </a:r>
                    </a:p>
                    <a:p>
                      <a:pPr algn="ctr"/>
                      <a:r>
                        <a:rPr lang="it-IT" b="1" dirty="0" err="1"/>
                        <a:t>Approach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Genetic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Algorithm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21301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Single-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Multi-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28345"/>
                  </a:ext>
                </a:extLst>
              </a:tr>
              <a:tr h="342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Prioritized</a:t>
                      </a:r>
                      <a:r>
                        <a:rPr lang="it-IT" b="1" dirty="0"/>
                        <a:t>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700964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Maximum </a:t>
                      </a:r>
                      <a:r>
                        <a:rPr lang="it-IT" dirty="0" err="1"/>
                        <a:t>velocities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34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866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BD3E70FE-DDE9-CAC4-0C7A-A18BEEB0C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C2AB4F76-A378-5A7E-77E7-7A84351CB181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0C896960-8D38-7756-8E6B-9569A12D3F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3A2015C7-C3BB-C813-B1FF-50F70FAD639F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Genetic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Algorithm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pic>
        <p:nvPicPr>
          <p:cNvPr id="7" name="Picture 2" descr="Optimization in Machine Learning » Lamarr-Blog">
            <a:extLst>
              <a:ext uri="{FF2B5EF4-FFF2-40B4-BE49-F238E27FC236}">
                <a16:creationId xmlns:a16="http://schemas.microsoft.com/office/drawing/2014/main" id="{37DABACE-FD97-442E-BA0A-0E921A005E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9"/>
          <a:stretch/>
        </p:blipFill>
        <p:spPr bwMode="auto">
          <a:xfrm>
            <a:off x="457200" y="2734501"/>
            <a:ext cx="6036213" cy="312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57E4C21B-E3C9-113D-DF19-20EEDDF76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30" y="2609973"/>
            <a:ext cx="4858713" cy="336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4BC34C6-6809-8E94-C0A7-4B7E40DE914B}"/>
              </a:ext>
            </a:extLst>
          </p:cNvPr>
          <p:cNvSpPr txBox="1"/>
          <p:nvPr/>
        </p:nvSpPr>
        <p:spPr>
          <a:xfrm>
            <a:off x="2353340" y="2038141"/>
            <a:ext cx="2249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Global </a:t>
            </a:r>
            <a:r>
              <a:rPr lang="it-IT" b="1" dirty="0" err="1"/>
              <a:t>optimization</a:t>
            </a:r>
            <a:endParaRPr lang="it-IT" b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C32583F-3FBC-0AE6-08BA-77B190AAC839}"/>
              </a:ext>
            </a:extLst>
          </p:cNvPr>
          <p:cNvSpPr txBox="1"/>
          <p:nvPr/>
        </p:nvSpPr>
        <p:spPr>
          <a:xfrm>
            <a:off x="7085872" y="2038141"/>
            <a:ext cx="407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Mixed-</a:t>
            </a:r>
            <a:r>
              <a:rPr lang="it-IT" b="1" dirty="0" err="1"/>
              <a:t>integer</a:t>
            </a:r>
            <a:r>
              <a:rPr lang="it-IT" b="1" dirty="0"/>
              <a:t> </a:t>
            </a:r>
            <a:r>
              <a:rPr lang="it-IT" b="1" dirty="0" err="1"/>
              <a:t>Nonlinear</a:t>
            </a:r>
            <a:r>
              <a:rPr lang="it-IT" b="1" dirty="0"/>
              <a:t> </a:t>
            </a:r>
            <a:r>
              <a:rPr lang="it-IT" b="1" dirty="0" err="1"/>
              <a:t>optimization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707548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7A259C4A-EB4E-8EF2-45F9-BF75C7609F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7039B427-DA44-643B-12DB-1C8CC24A79F4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DFB424AC-C1D7-E178-9096-80E6C609F6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81B31725-2615-B3A8-B66C-CD4682E82B88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Genetic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Algorithm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pic>
        <p:nvPicPr>
          <p:cNvPr id="4" name="Immagine 3" descr="Immagine che contiene testo, Carattere, linea, bianco&#10;&#10;Descrizione generata automaticamente">
            <a:extLst>
              <a:ext uri="{FF2B5EF4-FFF2-40B4-BE49-F238E27FC236}">
                <a16:creationId xmlns:a16="http://schemas.microsoft.com/office/drawing/2014/main" id="{297982B3-E9CE-983A-31FC-394C07187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8" y="1366640"/>
            <a:ext cx="11366377" cy="1519213"/>
          </a:xfrm>
          <a:prstGeom prst="rect">
            <a:avLst/>
          </a:prstGeom>
        </p:spPr>
      </p:pic>
      <p:pic>
        <p:nvPicPr>
          <p:cNvPr id="6" name="Picture 4" descr="Illustration of two strands of DNA replication in which the top strand has a correct copy and the bottom strand has a mutant copy.">
            <a:extLst>
              <a:ext uri="{FF2B5EF4-FFF2-40B4-BE49-F238E27FC236}">
                <a16:creationId xmlns:a16="http://schemas.microsoft.com/office/drawing/2014/main" id="{B02E7F00-9401-B927-C14A-248354DBA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581400"/>
            <a:ext cx="5314213" cy="252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5B4D484-26B6-5CB5-3207-34F2DB21A8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58"/>
          <a:stretch/>
        </p:blipFill>
        <p:spPr bwMode="auto">
          <a:xfrm>
            <a:off x="1757915" y="3152022"/>
            <a:ext cx="2601433" cy="273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EE751F4-FC4B-8853-F8DD-0F7744414A96}"/>
              </a:ext>
            </a:extLst>
          </p:cNvPr>
          <p:cNvSpPr txBox="1"/>
          <p:nvPr/>
        </p:nvSpPr>
        <p:spPr>
          <a:xfrm>
            <a:off x="2381693" y="6012938"/>
            <a:ext cx="119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Crossover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3CE9AD7-4D04-9B92-1196-6B930D4916A4}"/>
              </a:ext>
            </a:extLst>
          </p:cNvPr>
          <p:cNvSpPr txBox="1"/>
          <p:nvPr/>
        </p:nvSpPr>
        <p:spPr>
          <a:xfrm>
            <a:off x="8155634" y="5924059"/>
            <a:ext cx="107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Mutation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6206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8738A44D-3518-80B5-2018-615A8D815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0797D84E-9FE2-0A63-35E4-A08C9DEFB27F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0AEE185D-D868-9057-5E6B-5D9EDA5A86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64102" y="38127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0479DC02-8C81-096B-A2DF-A6A919CB6AA9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Crossover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153646CD-D2A5-8E0B-4A32-BEEB4D519A81}"/>
              </a:ext>
            </a:extLst>
          </p:cNvPr>
          <p:cNvSpPr/>
          <p:nvPr/>
        </p:nvSpPr>
        <p:spPr>
          <a:xfrm>
            <a:off x="3405961" y="2044187"/>
            <a:ext cx="5092996" cy="311357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6B0561F7-A153-C7D7-7FC1-09C88A31BE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159997"/>
              </p:ext>
            </p:extLst>
          </p:nvPr>
        </p:nvGraphicFramePr>
        <p:xfrm>
          <a:off x="3594984" y="2582871"/>
          <a:ext cx="219267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0890">
                  <a:extLst>
                    <a:ext uri="{9D8B030D-6E8A-4147-A177-3AD203B41FA5}">
                      <a16:colId xmlns:a16="http://schemas.microsoft.com/office/drawing/2014/main" val="2603824678"/>
                    </a:ext>
                  </a:extLst>
                </a:gridCol>
                <a:gridCol w="730890">
                  <a:extLst>
                    <a:ext uri="{9D8B030D-6E8A-4147-A177-3AD203B41FA5}">
                      <a16:colId xmlns:a16="http://schemas.microsoft.com/office/drawing/2014/main" val="3370021685"/>
                    </a:ext>
                  </a:extLst>
                </a:gridCol>
                <a:gridCol w="730890">
                  <a:extLst>
                    <a:ext uri="{9D8B030D-6E8A-4147-A177-3AD203B41FA5}">
                      <a16:colId xmlns:a16="http://schemas.microsoft.com/office/drawing/2014/main" val="3083066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1.23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0.81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1.45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169072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6A904511-D340-5D48-3EB7-C0F0A015C4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1599276"/>
              </p:ext>
            </p:extLst>
          </p:nvPr>
        </p:nvGraphicFramePr>
        <p:xfrm>
          <a:off x="6090090" y="2587951"/>
          <a:ext cx="2192670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0890">
                  <a:extLst>
                    <a:ext uri="{9D8B030D-6E8A-4147-A177-3AD203B41FA5}">
                      <a16:colId xmlns:a16="http://schemas.microsoft.com/office/drawing/2014/main" val="2603824678"/>
                    </a:ext>
                  </a:extLst>
                </a:gridCol>
                <a:gridCol w="730890">
                  <a:extLst>
                    <a:ext uri="{9D8B030D-6E8A-4147-A177-3AD203B41FA5}">
                      <a16:colId xmlns:a16="http://schemas.microsoft.com/office/drawing/2014/main" val="3370021685"/>
                    </a:ext>
                  </a:extLst>
                </a:gridCol>
                <a:gridCol w="730890">
                  <a:extLst>
                    <a:ext uri="{9D8B030D-6E8A-4147-A177-3AD203B41FA5}">
                      <a16:colId xmlns:a16="http://schemas.microsoft.com/office/drawing/2014/main" val="3083066517"/>
                    </a:ext>
                  </a:extLst>
                </a:gridCol>
              </a:tblGrid>
              <a:tr h="30123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0.72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0.99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1.34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169072"/>
                  </a:ext>
                </a:extLst>
              </a:tr>
            </a:tbl>
          </a:graphicData>
        </a:graphic>
      </p:graphicFrame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7CD714CF-49A6-EBE8-AF36-AA16773BCE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168997"/>
              </p:ext>
            </p:extLst>
          </p:nvPr>
        </p:nvGraphicFramePr>
        <p:xfrm>
          <a:off x="4833087" y="3776879"/>
          <a:ext cx="219267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0890">
                  <a:extLst>
                    <a:ext uri="{9D8B030D-6E8A-4147-A177-3AD203B41FA5}">
                      <a16:colId xmlns:a16="http://schemas.microsoft.com/office/drawing/2014/main" val="2603824678"/>
                    </a:ext>
                  </a:extLst>
                </a:gridCol>
                <a:gridCol w="730890">
                  <a:extLst>
                    <a:ext uri="{9D8B030D-6E8A-4147-A177-3AD203B41FA5}">
                      <a16:colId xmlns:a16="http://schemas.microsoft.com/office/drawing/2014/main" val="3370021685"/>
                    </a:ext>
                  </a:extLst>
                </a:gridCol>
                <a:gridCol w="730890">
                  <a:extLst>
                    <a:ext uri="{9D8B030D-6E8A-4147-A177-3AD203B41FA5}">
                      <a16:colId xmlns:a16="http://schemas.microsoft.com/office/drawing/2014/main" val="3083066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0.3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0.2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0.8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169072"/>
                  </a:ext>
                </a:extLst>
              </a:tr>
            </a:tbl>
          </a:graphicData>
        </a:graphic>
      </p:graphicFrame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DE64F8F8-1F98-7D69-A10A-7FC298AA5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1019027"/>
              </p:ext>
            </p:extLst>
          </p:nvPr>
        </p:nvGraphicFramePr>
        <p:xfrm>
          <a:off x="4867641" y="4601760"/>
          <a:ext cx="219267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0890">
                  <a:extLst>
                    <a:ext uri="{9D8B030D-6E8A-4147-A177-3AD203B41FA5}">
                      <a16:colId xmlns:a16="http://schemas.microsoft.com/office/drawing/2014/main" val="2603824678"/>
                    </a:ext>
                  </a:extLst>
                </a:gridCol>
                <a:gridCol w="730890">
                  <a:extLst>
                    <a:ext uri="{9D8B030D-6E8A-4147-A177-3AD203B41FA5}">
                      <a16:colId xmlns:a16="http://schemas.microsoft.com/office/drawing/2014/main" val="3370021685"/>
                    </a:ext>
                  </a:extLst>
                </a:gridCol>
                <a:gridCol w="730890">
                  <a:extLst>
                    <a:ext uri="{9D8B030D-6E8A-4147-A177-3AD203B41FA5}">
                      <a16:colId xmlns:a16="http://schemas.microsoft.com/office/drawing/2014/main" val="3083066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1.23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0.81</a:t>
                      </a:r>
                    </a:p>
                  </a:txBody>
                  <a:tcPr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1.34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169072"/>
                  </a:ext>
                </a:extLst>
              </a:tr>
            </a:tbl>
          </a:graphicData>
        </a:graphic>
      </p:graphicFrame>
      <p:sp>
        <p:nvSpPr>
          <p:cNvPr id="14" name="Parentesi quadra chiusa 13">
            <a:extLst>
              <a:ext uri="{FF2B5EF4-FFF2-40B4-BE49-F238E27FC236}">
                <a16:creationId xmlns:a16="http://schemas.microsoft.com/office/drawing/2014/main" id="{39D5CFD2-08C6-DCE5-B5B1-E9CF0E90A439}"/>
              </a:ext>
            </a:extLst>
          </p:cNvPr>
          <p:cNvSpPr/>
          <p:nvPr/>
        </p:nvSpPr>
        <p:spPr>
          <a:xfrm rot="5400000">
            <a:off x="5830467" y="1814454"/>
            <a:ext cx="197910" cy="2573079"/>
          </a:xfrm>
          <a:prstGeom prst="rightBracket">
            <a:avLst>
              <a:gd name="adj" fmla="val 17667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5947C9B-9E64-34F9-01B8-A97BFB629739}"/>
              </a:ext>
            </a:extLst>
          </p:cNvPr>
          <p:cNvCxnSpPr>
            <a:cxnSpLocks/>
            <a:stCxn id="14" idx="2"/>
            <a:endCxn id="10" idx="0"/>
          </p:cNvCxnSpPr>
          <p:nvPr/>
        </p:nvCxnSpPr>
        <p:spPr>
          <a:xfrm>
            <a:off x="5929422" y="3199949"/>
            <a:ext cx="0" cy="576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78EE31A-34B6-0A55-F44B-391245C9D236}"/>
              </a:ext>
            </a:extLst>
          </p:cNvPr>
          <p:cNvSpPr txBox="1"/>
          <p:nvPr/>
        </p:nvSpPr>
        <p:spPr>
          <a:xfrm>
            <a:off x="4125130" y="3776326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Mask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C85EC1A-5554-CA45-4FD6-1BBD63E89768}"/>
              </a:ext>
            </a:extLst>
          </p:cNvPr>
          <p:cNvSpPr txBox="1"/>
          <p:nvPr/>
        </p:nvSpPr>
        <p:spPr>
          <a:xfrm>
            <a:off x="4168182" y="4599494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Child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C07BB79-4ECB-4CA6-0720-547249016FDE}"/>
              </a:ext>
            </a:extLst>
          </p:cNvPr>
          <p:cNvSpPr txBox="1"/>
          <p:nvPr/>
        </p:nvSpPr>
        <p:spPr>
          <a:xfrm>
            <a:off x="4110738" y="2182333"/>
            <a:ext cx="105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Parent 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80C3FA1-CAF9-1C3C-8BB0-F91DAD3BCDE3}"/>
              </a:ext>
            </a:extLst>
          </p:cNvPr>
          <p:cNvSpPr txBox="1"/>
          <p:nvPr/>
        </p:nvSpPr>
        <p:spPr>
          <a:xfrm>
            <a:off x="6657370" y="2190462"/>
            <a:ext cx="1058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Parent B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AE2C4C4-0821-24CD-6548-2D8C636E59EA}"/>
              </a:ext>
            </a:extLst>
          </p:cNvPr>
          <p:cNvSpPr txBox="1"/>
          <p:nvPr/>
        </p:nvSpPr>
        <p:spPr>
          <a:xfrm>
            <a:off x="5600646" y="1636609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n = 3</a:t>
            </a:r>
          </a:p>
        </p:txBody>
      </p: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6ED1A0A1-FD4B-C28C-7BED-DAFB8851B7B7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5929422" y="4147719"/>
            <a:ext cx="2" cy="4307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9E97C71B-E55D-4ADC-4A48-6EE6F321E122}"/>
              </a:ext>
            </a:extLst>
          </p:cNvPr>
          <p:cNvSpPr txBox="1"/>
          <p:nvPr/>
        </p:nvSpPr>
        <p:spPr>
          <a:xfrm>
            <a:off x="6994446" y="3803011"/>
            <a:ext cx="13684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/>
              <a:t>Threshold</a:t>
            </a:r>
            <a:r>
              <a:rPr lang="it-IT" sz="1400" dirty="0"/>
              <a:t> = 0.5</a:t>
            </a:r>
          </a:p>
        </p:txBody>
      </p:sp>
    </p:spTree>
    <p:extLst>
      <p:ext uri="{BB962C8B-B14F-4D97-AF65-F5344CB8AC3E}">
        <p14:creationId xmlns:p14="http://schemas.microsoft.com/office/powerpoint/2010/main" val="1598970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C5FDBD7A-FDCC-AFAE-EE5E-5D99F1FA7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62DCB7BD-C995-5E2E-2A8E-D3AFF90B33B7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EF8086D7-5044-4C23-29B4-36B0F52BCC44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Mutation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E5690BF-B283-1055-C12A-FF5E8A5E304E}"/>
              </a:ext>
            </a:extLst>
          </p:cNvPr>
          <p:cNvSpPr/>
          <p:nvPr/>
        </p:nvSpPr>
        <p:spPr>
          <a:xfrm>
            <a:off x="3416594" y="2024491"/>
            <a:ext cx="5092996" cy="304854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F9C290B2-8A0B-B6FA-D5A4-CF2925CD0A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254614"/>
              </p:ext>
            </p:extLst>
          </p:nvPr>
        </p:nvGraphicFramePr>
        <p:xfrm>
          <a:off x="4812409" y="2298814"/>
          <a:ext cx="219267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0890">
                  <a:extLst>
                    <a:ext uri="{9D8B030D-6E8A-4147-A177-3AD203B41FA5}">
                      <a16:colId xmlns:a16="http://schemas.microsoft.com/office/drawing/2014/main" val="2603824678"/>
                    </a:ext>
                  </a:extLst>
                </a:gridCol>
                <a:gridCol w="730890">
                  <a:extLst>
                    <a:ext uri="{9D8B030D-6E8A-4147-A177-3AD203B41FA5}">
                      <a16:colId xmlns:a16="http://schemas.microsoft.com/office/drawing/2014/main" val="3370021685"/>
                    </a:ext>
                  </a:extLst>
                </a:gridCol>
                <a:gridCol w="730890">
                  <a:extLst>
                    <a:ext uri="{9D8B030D-6E8A-4147-A177-3AD203B41FA5}">
                      <a16:colId xmlns:a16="http://schemas.microsoft.com/office/drawing/2014/main" val="3083066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1.23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0.81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1.45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169072"/>
                  </a:ext>
                </a:extLst>
              </a:tr>
            </a:tbl>
          </a:graphicData>
        </a:graphic>
      </p:graphicFrame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98FE2E38-42CA-95BC-BF30-1DBD8E806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03801"/>
              </p:ext>
            </p:extLst>
          </p:nvPr>
        </p:nvGraphicFramePr>
        <p:xfrm>
          <a:off x="4843720" y="3315461"/>
          <a:ext cx="219267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0890">
                  <a:extLst>
                    <a:ext uri="{9D8B030D-6E8A-4147-A177-3AD203B41FA5}">
                      <a16:colId xmlns:a16="http://schemas.microsoft.com/office/drawing/2014/main" val="2603824678"/>
                    </a:ext>
                  </a:extLst>
                </a:gridCol>
                <a:gridCol w="730890">
                  <a:extLst>
                    <a:ext uri="{9D8B030D-6E8A-4147-A177-3AD203B41FA5}">
                      <a16:colId xmlns:a16="http://schemas.microsoft.com/office/drawing/2014/main" val="3370021685"/>
                    </a:ext>
                  </a:extLst>
                </a:gridCol>
                <a:gridCol w="730890">
                  <a:extLst>
                    <a:ext uri="{9D8B030D-6E8A-4147-A177-3AD203B41FA5}">
                      <a16:colId xmlns:a16="http://schemas.microsoft.com/office/drawing/2014/main" val="3083066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0.7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169072"/>
                  </a:ext>
                </a:extLst>
              </a:tr>
            </a:tbl>
          </a:graphicData>
        </a:graphic>
      </p:graphicFrame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017F1D69-4F26-68F1-9A92-D29284627607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5940055" y="2738531"/>
            <a:ext cx="0" cy="5769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38D0540-6F6A-2239-F10C-3A23DEF069BD}"/>
              </a:ext>
            </a:extLst>
          </p:cNvPr>
          <p:cNvSpPr txBox="1"/>
          <p:nvPr/>
        </p:nvSpPr>
        <p:spPr>
          <a:xfrm>
            <a:off x="4069898" y="3316968"/>
            <a:ext cx="742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Mask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FEE9EE5-7029-FC5E-9A3A-32DA71A59721}"/>
              </a:ext>
            </a:extLst>
          </p:cNvPr>
          <p:cNvSpPr txBox="1"/>
          <p:nvPr/>
        </p:nvSpPr>
        <p:spPr>
          <a:xfrm>
            <a:off x="3943453" y="2299568"/>
            <a:ext cx="868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Parent</a:t>
            </a:r>
          </a:p>
        </p:txBody>
      </p:sp>
      <p:graphicFrame>
        <p:nvGraphicFramePr>
          <p:cNvPr id="22" name="Tabella 21">
            <a:extLst>
              <a:ext uri="{FF2B5EF4-FFF2-40B4-BE49-F238E27FC236}">
                <a16:creationId xmlns:a16="http://schemas.microsoft.com/office/drawing/2014/main" id="{1EAA27CA-6899-5BFA-CFB8-2A37D77D67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0500509"/>
              </p:ext>
            </p:extLst>
          </p:nvPr>
        </p:nvGraphicFramePr>
        <p:xfrm>
          <a:off x="4843720" y="4261723"/>
          <a:ext cx="2192670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730890">
                  <a:extLst>
                    <a:ext uri="{9D8B030D-6E8A-4147-A177-3AD203B41FA5}">
                      <a16:colId xmlns:a16="http://schemas.microsoft.com/office/drawing/2014/main" val="2603824678"/>
                    </a:ext>
                  </a:extLst>
                </a:gridCol>
                <a:gridCol w="730890">
                  <a:extLst>
                    <a:ext uri="{9D8B030D-6E8A-4147-A177-3AD203B41FA5}">
                      <a16:colId xmlns:a16="http://schemas.microsoft.com/office/drawing/2014/main" val="3370021685"/>
                    </a:ext>
                  </a:extLst>
                </a:gridCol>
                <a:gridCol w="730890">
                  <a:extLst>
                    <a:ext uri="{9D8B030D-6E8A-4147-A177-3AD203B41FA5}">
                      <a16:colId xmlns:a16="http://schemas.microsoft.com/office/drawing/2014/main" val="3083066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1.23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1.11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1.45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2169072"/>
                  </a:ext>
                </a:extLst>
              </a:tr>
            </a:tbl>
          </a:graphicData>
        </a:graphic>
      </p:graphicFrame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7FD8D3EF-BFCE-A414-B199-FF373DD82E1B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>
            <a:off x="5940055" y="3686301"/>
            <a:ext cx="0" cy="575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71991F5-D7F3-8270-1340-13FCECF40B6D}"/>
              </a:ext>
            </a:extLst>
          </p:cNvPr>
          <p:cNvSpPr txBox="1"/>
          <p:nvPr/>
        </p:nvSpPr>
        <p:spPr>
          <a:xfrm>
            <a:off x="7005079" y="3341593"/>
            <a:ext cx="9542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Rate = 0.2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889F910-D70F-B904-9F5E-25B59EB55478}"/>
              </a:ext>
            </a:extLst>
          </p:cNvPr>
          <p:cNvSpPr txBox="1"/>
          <p:nvPr/>
        </p:nvSpPr>
        <p:spPr>
          <a:xfrm>
            <a:off x="4065089" y="4263231"/>
            <a:ext cx="74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385494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671DDBCA-9DDC-AD90-A62A-02D6CA58A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B1239EBD-4022-132D-6863-41721BB1CC87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EBC3CBCE-3BA4-3403-9387-FD0D3EEF9E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F7C4C214-444D-7D89-8EDD-AA339382AFA2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Scenario</a:t>
            </a:r>
          </a:p>
        </p:txBody>
      </p:sp>
      <p:pic>
        <p:nvPicPr>
          <p:cNvPr id="6" name="warehouse">
            <a:hlinkClick r:id="" action="ppaction://media"/>
            <a:extLst>
              <a:ext uri="{FF2B5EF4-FFF2-40B4-BE49-F238E27FC236}">
                <a16:creationId xmlns:a16="http://schemas.microsoft.com/office/drawing/2014/main" id="{9AB41CAB-AD50-A8EA-C10A-57A4517F5D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3002" y="1100470"/>
            <a:ext cx="6811924" cy="51089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D9DB86C-040B-65F8-7139-E2B9C4709427}"/>
                  </a:ext>
                </a:extLst>
              </p:cNvPr>
              <p:cNvSpPr txBox="1"/>
              <p:nvPr/>
            </p:nvSpPr>
            <p:spPr>
              <a:xfrm>
                <a:off x="457200" y="1180743"/>
                <a:ext cx="4054549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System of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t-IT" dirty="0"/>
                  <a:t> robots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2D </a:t>
                </a:r>
                <a:r>
                  <a:rPr lang="it-IT" dirty="0" err="1"/>
                  <a:t>environment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 err="1"/>
                  <a:t>Each</a:t>
                </a:r>
                <a:r>
                  <a:rPr lang="it-IT" dirty="0"/>
                  <a:t> robot follows </a:t>
                </a:r>
                <a:r>
                  <a:rPr lang="it-IT" dirty="0" err="1"/>
                  <a:t>its</a:t>
                </a:r>
                <a:r>
                  <a:rPr lang="it-IT" dirty="0"/>
                  <a:t> </a:t>
                </a:r>
                <a:r>
                  <a:rPr lang="it-IT" dirty="0" err="1"/>
                  <a:t>trajectory</a:t>
                </a:r>
                <a:r>
                  <a:rPr lang="it-IT" dirty="0"/>
                  <a:t>, from a </a:t>
                </a:r>
                <a:r>
                  <a:rPr lang="it-IT" dirty="0" err="1"/>
                  <a:t>different</a:t>
                </a:r>
                <a:r>
                  <a:rPr lang="it-IT" dirty="0"/>
                  <a:t> </a:t>
                </a:r>
                <a:r>
                  <a:rPr lang="it-IT" dirty="0" err="1"/>
                  <a:t>starting</a:t>
                </a:r>
                <a:r>
                  <a:rPr lang="it-IT" dirty="0"/>
                  <a:t> point, to a common goal point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The </a:t>
                </a:r>
                <a:r>
                  <a:rPr lang="it-IT" dirty="0" err="1"/>
                  <a:t>robots</a:t>
                </a:r>
                <a:r>
                  <a:rPr lang="it-IT" dirty="0"/>
                  <a:t> are </a:t>
                </a:r>
                <a:r>
                  <a:rPr lang="it-IT" dirty="0" err="1"/>
                  <a:t>subject</a:t>
                </a:r>
                <a:r>
                  <a:rPr lang="it-IT" dirty="0"/>
                  <a:t> to </a:t>
                </a:r>
                <a:r>
                  <a:rPr lang="it-IT" dirty="0" err="1"/>
                  <a:t>kinematic</a:t>
                </a:r>
                <a:r>
                  <a:rPr lang="it-IT" dirty="0"/>
                  <a:t> </a:t>
                </a:r>
                <a:r>
                  <a:rPr lang="it-IT" dirty="0" err="1"/>
                  <a:t>constraints</a:t>
                </a:r>
                <a:r>
                  <a:rPr lang="it-IT" dirty="0"/>
                  <a:t> (maximum </a:t>
                </a:r>
                <a:r>
                  <a:rPr lang="it-IT" dirty="0" err="1"/>
                  <a:t>velocity</a:t>
                </a:r>
                <a:r>
                  <a:rPr lang="it-IT" dirty="0"/>
                  <a:t> and maximum </a:t>
                </a:r>
                <a:r>
                  <a:rPr lang="it-IT" dirty="0" err="1"/>
                  <a:t>acceleration</a:t>
                </a:r>
                <a:r>
                  <a:rPr lang="it-IT" dirty="0"/>
                  <a:t>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The </a:t>
                </a:r>
                <a:r>
                  <a:rPr lang="it-IT" dirty="0" err="1"/>
                  <a:t>robots</a:t>
                </a:r>
                <a:r>
                  <a:rPr lang="it-IT" dirty="0"/>
                  <a:t> </a:t>
                </a:r>
                <a:r>
                  <a:rPr lang="it-IT" dirty="0" err="1"/>
                  <a:t>never</a:t>
                </a:r>
                <a:r>
                  <a:rPr lang="it-IT" dirty="0"/>
                  <a:t> stop </a:t>
                </a:r>
                <a:r>
                  <a:rPr lang="it-IT" dirty="0" err="1"/>
                  <a:t>along</a:t>
                </a:r>
                <a:r>
                  <a:rPr lang="it-IT" dirty="0"/>
                  <a:t> </a:t>
                </a:r>
                <a:r>
                  <a:rPr lang="it-IT" dirty="0" err="1"/>
                  <a:t>their</a:t>
                </a:r>
                <a:r>
                  <a:rPr lang="it-IT" dirty="0"/>
                  <a:t> </a:t>
                </a:r>
                <a:r>
                  <a:rPr lang="it-IT" dirty="0" err="1"/>
                  <a:t>trajectories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The </a:t>
                </a:r>
                <a:r>
                  <a:rPr lang="it-IT" dirty="0" err="1"/>
                  <a:t>robots</a:t>
                </a:r>
                <a:r>
                  <a:rPr lang="it-IT" dirty="0"/>
                  <a:t> </a:t>
                </a:r>
                <a:r>
                  <a:rPr lang="it-IT" dirty="0" err="1"/>
                  <a:t>naturally</a:t>
                </a:r>
                <a:r>
                  <a:rPr lang="it-IT" dirty="0"/>
                  <a:t> collide </a:t>
                </a:r>
                <a:r>
                  <a:rPr lang="it-IT" dirty="0" err="1"/>
                  <a:t>between</a:t>
                </a:r>
                <a:r>
                  <a:rPr lang="it-IT" dirty="0"/>
                  <a:t> </a:t>
                </a:r>
                <a:r>
                  <a:rPr lang="it-IT" dirty="0" err="1"/>
                  <a:t>each</a:t>
                </a:r>
                <a:r>
                  <a:rPr lang="it-IT" dirty="0"/>
                  <a:t> </a:t>
                </a:r>
                <a:r>
                  <a:rPr lang="it-IT" dirty="0" err="1"/>
                  <a:t>other</a:t>
                </a:r>
                <a:endParaRPr lang="it-IT" dirty="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CD9DB86C-040B-65F8-7139-E2B9C47094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80743"/>
                <a:ext cx="4054549" cy="4801314"/>
              </a:xfrm>
              <a:prstGeom prst="rect">
                <a:avLst/>
              </a:prstGeom>
              <a:blipFill>
                <a:blip r:embed="rId6"/>
                <a:stretch>
                  <a:fillRect l="-902" t="-635" r="-602" b="-12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195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8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DF975094-00A4-B847-438F-0DFD87A5A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3B28CA53-6AD5-30C7-8528-0AB1442FFCA2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268A5D7E-2BE2-3087-B17C-08FDD0633597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Generations</a:t>
            </a:r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3256578B-212B-8536-12D5-F309EEF1C5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214444"/>
              </p:ext>
            </p:extLst>
          </p:nvPr>
        </p:nvGraphicFramePr>
        <p:xfrm>
          <a:off x="2295878" y="2710748"/>
          <a:ext cx="127228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260">
                  <a:extLst>
                    <a:ext uri="{9D8B030D-6E8A-4147-A177-3AD203B41FA5}">
                      <a16:colId xmlns:a16="http://schemas.microsoft.com/office/drawing/2014/main" val="4108887693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397640465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7033412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8897064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80E3AC50-DF54-B59B-4A47-F2F68A773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27432"/>
              </p:ext>
            </p:extLst>
          </p:nvPr>
        </p:nvGraphicFramePr>
        <p:xfrm>
          <a:off x="5679581" y="2710748"/>
          <a:ext cx="1261539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0513">
                  <a:extLst>
                    <a:ext uri="{9D8B030D-6E8A-4147-A177-3AD203B41FA5}">
                      <a16:colId xmlns:a16="http://schemas.microsoft.com/office/drawing/2014/main" val="4108887693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397640465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7033412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97064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CB6B915E-3F0E-DBA3-B500-368AA7664C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0472251"/>
              </p:ext>
            </p:extLst>
          </p:nvPr>
        </p:nvGraphicFramePr>
        <p:xfrm>
          <a:off x="7184686" y="2710748"/>
          <a:ext cx="1261539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0513">
                  <a:extLst>
                    <a:ext uri="{9D8B030D-6E8A-4147-A177-3AD203B41FA5}">
                      <a16:colId xmlns:a16="http://schemas.microsoft.com/office/drawing/2014/main" val="4108887693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397640465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7033412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97064"/>
                  </a:ext>
                </a:extLst>
              </a:tr>
            </a:tbl>
          </a:graphicData>
        </a:graphic>
      </p:graphicFrame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E4BA9790-10B8-F412-FBA5-C959AEBB7B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154935"/>
              </p:ext>
            </p:extLst>
          </p:nvPr>
        </p:nvGraphicFramePr>
        <p:xfrm>
          <a:off x="8755715" y="2710748"/>
          <a:ext cx="1261539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0513">
                  <a:extLst>
                    <a:ext uri="{9D8B030D-6E8A-4147-A177-3AD203B41FA5}">
                      <a16:colId xmlns:a16="http://schemas.microsoft.com/office/drawing/2014/main" val="4108887693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397640465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7033412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97064"/>
                  </a:ext>
                </a:extLst>
              </a:tr>
            </a:tbl>
          </a:graphicData>
        </a:graphic>
      </p:graphicFrame>
      <p:graphicFrame>
        <p:nvGraphicFramePr>
          <p:cNvPr id="13" name="Tabella 12">
            <a:extLst>
              <a:ext uri="{FF2B5EF4-FFF2-40B4-BE49-F238E27FC236}">
                <a16:creationId xmlns:a16="http://schemas.microsoft.com/office/drawing/2014/main" id="{B34303C0-FB5F-7D6D-87CC-64A5810A8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979031"/>
              </p:ext>
            </p:extLst>
          </p:nvPr>
        </p:nvGraphicFramePr>
        <p:xfrm>
          <a:off x="10426355" y="2710748"/>
          <a:ext cx="1261539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20513">
                  <a:extLst>
                    <a:ext uri="{9D8B030D-6E8A-4147-A177-3AD203B41FA5}">
                      <a16:colId xmlns:a16="http://schemas.microsoft.com/office/drawing/2014/main" val="4108887693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397640465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7033412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97064"/>
                  </a:ext>
                </a:extLst>
              </a:tr>
            </a:tbl>
          </a:graphicData>
        </a:graphic>
      </p:graphicFrame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59EF5BF0-66E8-0272-AA18-F95F202FE3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817661"/>
              </p:ext>
            </p:extLst>
          </p:nvPr>
        </p:nvGraphicFramePr>
        <p:xfrm>
          <a:off x="4163730" y="2710748"/>
          <a:ext cx="1272285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259">
                  <a:extLst>
                    <a:ext uri="{9D8B030D-6E8A-4147-A177-3AD203B41FA5}">
                      <a16:colId xmlns:a16="http://schemas.microsoft.com/office/drawing/2014/main" val="4108887693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397640465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703341227"/>
                    </a:ext>
                  </a:extLst>
                </a:gridCol>
              </a:tblGrid>
              <a:tr h="272700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97064"/>
                  </a:ext>
                </a:extLst>
              </a:tr>
            </a:tbl>
          </a:graphicData>
        </a:graphic>
      </p:graphicFrame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4CD39896-D9FB-90A3-85DE-128C77AC85DD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2932021" y="3076508"/>
            <a:ext cx="0" cy="8507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ella 15">
            <a:extLst>
              <a:ext uri="{FF2B5EF4-FFF2-40B4-BE49-F238E27FC236}">
                <a16:creationId xmlns:a16="http://schemas.microsoft.com/office/drawing/2014/main" id="{93E5ABBE-02A7-6CAF-6470-B036AAACA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728049"/>
              </p:ext>
            </p:extLst>
          </p:nvPr>
        </p:nvGraphicFramePr>
        <p:xfrm>
          <a:off x="2295878" y="3927265"/>
          <a:ext cx="127228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260">
                  <a:extLst>
                    <a:ext uri="{9D8B030D-6E8A-4147-A177-3AD203B41FA5}">
                      <a16:colId xmlns:a16="http://schemas.microsoft.com/office/drawing/2014/main" val="4108887693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397640465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7033412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8897064"/>
                  </a:ext>
                </a:extLst>
              </a:tr>
            </a:tbl>
          </a:graphicData>
        </a:graphic>
      </p:graphicFrame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B8BEC6D1-6533-271E-4BB9-B932501AA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351824"/>
              </p:ext>
            </p:extLst>
          </p:nvPr>
        </p:nvGraphicFramePr>
        <p:xfrm>
          <a:off x="4163729" y="3927265"/>
          <a:ext cx="127228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260">
                  <a:extLst>
                    <a:ext uri="{9D8B030D-6E8A-4147-A177-3AD203B41FA5}">
                      <a16:colId xmlns:a16="http://schemas.microsoft.com/office/drawing/2014/main" val="4108887693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397640465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7033412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97064"/>
                  </a:ext>
                </a:extLst>
              </a:tr>
            </a:tbl>
          </a:graphicData>
        </a:graphic>
      </p:graphicFrame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CAD7FA74-C1D8-C555-BCD3-67C3ED64B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423339"/>
              </p:ext>
            </p:extLst>
          </p:nvPr>
        </p:nvGraphicFramePr>
        <p:xfrm>
          <a:off x="5679581" y="3927265"/>
          <a:ext cx="127228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260">
                  <a:extLst>
                    <a:ext uri="{9D8B030D-6E8A-4147-A177-3AD203B41FA5}">
                      <a16:colId xmlns:a16="http://schemas.microsoft.com/office/drawing/2014/main" val="4108887693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397640465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7033412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97064"/>
                  </a:ext>
                </a:extLst>
              </a:tr>
            </a:tbl>
          </a:graphicData>
        </a:graphic>
      </p:graphicFrame>
      <p:graphicFrame>
        <p:nvGraphicFramePr>
          <p:cNvPr id="19" name="Tabella 18">
            <a:extLst>
              <a:ext uri="{FF2B5EF4-FFF2-40B4-BE49-F238E27FC236}">
                <a16:creationId xmlns:a16="http://schemas.microsoft.com/office/drawing/2014/main" id="{69C06ADE-436E-9F69-3E0D-20D5E1CF4A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9091832"/>
              </p:ext>
            </p:extLst>
          </p:nvPr>
        </p:nvGraphicFramePr>
        <p:xfrm>
          <a:off x="7195433" y="3927265"/>
          <a:ext cx="127228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260">
                  <a:extLst>
                    <a:ext uri="{9D8B030D-6E8A-4147-A177-3AD203B41FA5}">
                      <a16:colId xmlns:a16="http://schemas.microsoft.com/office/drawing/2014/main" val="4108887693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397640465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7033412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97064"/>
                  </a:ext>
                </a:extLst>
              </a:tr>
            </a:tbl>
          </a:graphicData>
        </a:graphic>
      </p:graphicFrame>
      <p:graphicFrame>
        <p:nvGraphicFramePr>
          <p:cNvPr id="20" name="Tabella 19">
            <a:extLst>
              <a:ext uri="{FF2B5EF4-FFF2-40B4-BE49-F238E27FC236}">
                <a16:creationId xmlns:a16="http://schemas.microsoft.com/office/drawing/2014/main" id="{714CCD30-F7B4-F145-22C7-B930C7AC6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4497337"/>
              </p:ext>
            </p:extLst>
          </p:nvPr>
        </p:nvGraphicFramePr>
        <p:xfrm>
          <a:off x="8755715" y="3927265"/>
          <a:ext cx="127228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260">
                  <a:extLst>
                    <a:ext uri="{9D8B030D-6E8A-4147-A177-3AD203B41FA5}">
                      <a16:colId xmlns:a16="http://schemas.microsoft.com/office/drawing/2014/main" val="4108887693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397640465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7033412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97064"/>
                  </a:ext>
                </a:extLst>
              </a:tr>
            </a:tbl>
          </a:graphicData>
        </a:graphic>
      </p:graphicFrame>
      <p:graphicFrame>
        <p:nvGraphicFramePr>
          <p:cNvPr id="24" name="Tabella 23">
            <a:extLst>
              <a:ext uri="{FF2B5EF4-FFF2-40B4-BE49-F238E27FC236}">
                <a16:creationId xmlns:a16="http://schemas.microsoft.com/office/drawing/2014/main" id="{944439C1-D981-7D3E-9CFD-5BDA4A3602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944714"/>
              </p:ext>
            </p:extLst>
          </p:nvPr>
        </p:nvGraphicFramePr>
        <p:xfrm>
          <a:off x="10415608" y="3927265"/>
          <a:ext cx="1272286" cy="3657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431260">
                  <a:extLst>
                    <a:ext uri="{9D8B030D-6E8A-4147-A177-3AD203B41FA5}">
                      <a16:colId xmlns:a16="http://schemas.microsoft.com/office/drawing/2014/main" val="4108887693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397640465"/>
                    </a:ext>
                  </a:extLst>
                </a:gridCol>
                <a:gridCol w="420513">
                  <a:extLst>
                    <a:ext uri="{9D8B030D-6E8A-4147-A177-3AD203B41FA5}">
                      <a16:colId xmlns:a16="http://schemas.microsoft.com/office/drawing/2014/main" val="17033412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8897064"/>
                  </a:ext>
                </a:extLst>
              </a:tr>
            </a:tbl>
          </a:graphicData>
        </a:graphic>
      </p:graphicFrame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BA1384AA-D90D-99AC-728A-716A4800D772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>
            <a:off x="4799872" y="3076508"/>
            <a:ext cx="1515852" cy="8507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4F929FE1-B93F-49BF-19CC-F7793BFAAEAC}"/>
              </a:ext>
            </a:extLst>
          </p:cNvPr>
          <p:cNvCxnSpPr>
            <a:endCxn id="18" idx="0"/>
          </p:cNvCxnSpPr>
          <p:nvPr/>
        </p:nvCxnSpPr>
        <p:spPr>
          <a:xfrm flipH="1">
            <a:off x="6315724" y="3076508"/>
            <a:ext cx="1466554" cy="8507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49418624-E08D-E600-E1CE-8D00122C825E}"/>
              </a:ext>
            </a:extLst>
          </p:cNvPr>
          <p:cNvCxnSpPr>
            <a:endCxn id="20" idx="0"/>
          </p:cNvCxnSpPr>
          <p:nvPr/>
        </p:nvCxnSpPr>
        <p:spPr>
          <a:xfrm>
            <a:off x="6315724" y="3076508"/>
            <a:ext cx="3076134" cy="8507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FEF011AF-6163-4E04-2EF9-4313C73F03D6}"/>
              </a:ext>
            </a:extLst>
          </p:cNvPr>
          <p:cNvCxnSpPr>
            <a:endCxn id="20" idx="0"/>
          </p:cNvCxnSpPr>
          <p:nvPr/>
        </p:nvCxnSpPr>
        <p:spPr>
          <a:xfrm flipH="1">
            <a:off x="9391858" y="3076508"/>
            <a:ext cx="1665247" cy="8507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21A3B50C-8E74-EC31-F67C-DD710FE3E08E}"/>
              </a:ext>
            </a:extLst>
          </p:cNvPr>
          <p:cNvCxnSpPr>
            <a:endCxn id="19" idx="0"/>
          </p:cNvCxnSpPr>
          <p:nvPr/>
        </p:nvCxnSpPr>
        <p:spPr>
          <a:xfrm>
            <a:off x="6315724" y="3076508"/>
            <a:ext cx="1515852" cy="8507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B72EE7E6-FB81-D455-20BF-882809D484EB}"/>
              </a:ext>
            </a:extLst>
          </p:cNvPr>
          <p:cNvCxnSpPr>
            <a:endCxn id="19" idx="0"/>
          </p:cNvCxnSpPr>
          <p:nvPr/>
        </p:nvCxnSpPr>
        <p:spPr>
          <a:xfrm>
            <a:off x="7782278" y="3076508"/>
            <a:ext cx="49298" cy="8507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FEDFCDBB-A6BF-66E4-25FB-0B62EABE84EA}"/>
              </a:ext>
            </a:extLst>
          </p:cNvPr>
          <p:cNvCxnSpPr>
            <a:endCxn id="24" idx="0"/>
          </p:cNvCxnSpPr>
          <p:nvPr/>
        </p:nvCxnSpPr>
        <p:spPr>
          <a:xfrm flipH="1">
            <a:off x="11051751" y="3076508"/>
            <a:ext cx="5354" cy="8507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Elemento grafico 33" descr="Germe con riempimento a tinta unita">
            <a:extLst>
              <a:ext uri="{FF2B5EF4-FFF2-40B4-BE49-F238E27FC236}">
                <a16:creationId xmlns:a16="http://schemas.microsoft.com/office/drawing/2014/main" id="{9ACCAA16-5476-DB5C-0D53-868E0DED8E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337491" y="3838876"/>
            <a:ext cx="575930" cy="575930"/>
          </a:xfrm>
          <a:prstGeom prst="rect">
            <a:avLst/>
          </a:prstGeom>
        </p:spPr>
      </p:pic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45A82BFA-C847-77C6-9CB3-E94E5EC4942C}"/>
              </a:ext>
            </a:extLst>
          </p:cNvPr>
          <p:cNvCxnSpPr>
            <a:endCxn id="17" idx="0"/>
          </p:cNvCxnSpPr>
          <p:nvPr/>
        </p:nvCxnSpPr>
        <p:spPr>
          <a:xfrm flipH="1">
            <a:off x="4799872" y="3076508"/>
            <a:ext cx="1515852" cy="8507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971DD2C-CC3E-0B0A-838A-488162DDEF5F}"/>
              </a:ext>
            </a:extLst>
          </p:cNvPr>
          <p:cNvSpPr txBox="1"/>
          <p:nvPr/>
        </p:nvSpPr>
        <p:spPr>
          <a:xfrm>
            <a:off x="2224135" y="4533015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Elitism</a:t>
            </a:r>
            <a:r>
              <a:rPr lang="it-IT" dirty="0"/>
              <a:t>: 10%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6045E1E-4AF2-E23D-C9AD-FD0743D65542}"/>
              </a:ext>
            </a:extLst>
          </p:cNvPr>
          <p:cNvSpPr txBox="1"/>
          <p:nvPr/>
        </p:nvSpPr>
        <p:spPr>
          <a:xfrm>
            <a:off x="5858222" y="4533015"/>
            <a:ext cx="2609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Crossover </a:t>
            </a:r>
            <a:r>
              <a:rPr lang="it-IT" dirty="0" err="1"/>
              <a:t>Fraction</a:t>
            </a:r>
            <a:r>
              <a:rPr lang="it-IT" dirty="0"/>
              <a:t>: 80%</a:t>
            </a:r>
          </a:p>
        </p:txBody>
      </p:sp>
      <p:cxnSp>
        <p:nvCxnSpPr>
          <p:cNvPr id="38" name="Connettore diritto 37">
            <a:extLst>
              <a:ext uri="{FF2B5EF4-FFF2-40B4-BE49-F238E27FC236}">
                <a16:creationId xmlns:a16="http://schemas.microsoft.com/office/drawing/2014/main" id="{4CB8DA85-8608-3543-5E7E-7842E9947F35}"/>
              </a:ext>
            </a:extLst>
          </p:cNvPr>
          <p:cNvCxnSpPr>
            <a:cxnSpLocks/>
          </p:cNvCxnSpPr>
          <p:nvPr/>
        </p:nvCxnSpPr>
        <p:spPr>
          <a:xfrm>
            <a:off x="3862408" y="2413543"/>
            <a:ext cx="0" cy="24888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diritto 38">
            <a:extLst>
              <a:ext uri="{FF2B5EF4-FFF2-40B4-BE49-F238E27FC236}">
                <a16:creationId xmlns:a16="http://schemas.microsoft.com/office/drawing/2014/main" id="{AE3A3B49-BA74-333B-BC01-A13996EF7EDD}"/>
              </a:ext>
            </a:extLst>
          </p:cNvPr>
          <p:cNvCxnSpPr>
            <a:cxnSpLocks/>
          </p:cNvCxnSpPr>
          <p:nvPr/>
        </p:nvCxnSpPr>
        <p:spPr>
          <a:xfrm>
            <a:off x="10229402" y="2413543"/>
            <a:ext cx="0" cy="248880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0242C50E-8A00-945B-7435-7BE673058DE2}"/>
              </a:ext>
            </a:extLst>
          </p:cNvPr>
          <p:cNvCxnSpPr>
            <a:endCxn id="17" idx="0"/>
          </p:cNvCxnSpPr>
          <p:nvPr/>
        </p:nvCxnSpPr>
        <p:spPr>
          <a:xfrm>
            <a:off x="2932021" y="3076508"/>
            <a:ext cx="1867851" cy="8507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503B0BD-54AF-45B4-CDAA-32C17319D234}"/>
              </a:ext>
            </a:extLst>
          </p:cNvPr>
          <p:cNvSpPr txBox="1"/>
          <p:nvPr/>
        </p:nvSpPr>
        <p:spPr>
          <a:xfrm>
            <a:off x="672392" y="2707176"/>
            <a:ext cx="1473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generation k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F5AE6BED-835E-03EA-BD2A-3ACB19E74DDB}"/>
              </a:ext>
            </a:extLst>
          </p:cNvPr>
          <p:cNvSpPr txBox="1"/>
          <p:nvPr/>
        </p:nvSpPr>
        <p:spPr>
          <a:xfrm>
            <a:off x="457200" y="3927265"/>
            <a:ext cx="172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generation k+1</a:t>
            </a:r>
          </a:p>
        </p:txBody>
      </p:sp>
    </p:spTree>
    <p:extLst>
      <p:ext uri="{BB962C8B-B14F-4D97-AF65-F5344CB8AC3E}">
        <p14:creationId xmlns:p14="http://schemas.microsoft.com/office/powerpoint/2010/main" val="2779096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7DCAD611-3E32-CA15-C10A-0376212C4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05B60A7D-5FDA-D15E-03CE-04AA3A364515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7471B185-4E5F-9FE8-D7D7-3F2000672B3F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Generations</a:t>
            </a: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DBC0CC3-678E-0D92-A624-16F36BCA5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262" y="1209327"/>
            <a:ext cx="6932676" cy="5199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7941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2B987E18-A936-DC4F-67EE-1F8BBE1E7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4540D4B7-0F33-8AE0-D20B-54AFCD0137F8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BE82C5F2-F22F-7CAF-487F-19C690F7AB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26DE21AB-312A-257D-0A4A-2ACED5AD5E15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E67C4E76-AF15-B8C4-3E9C-9C5E575A13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0169926"/>
              </p:ext>
            </p:extLst>
          </p:nvPr>
        </p:nvGraphicFramePr>
        <p:xfrm>
          <a:off x="2032000" y="2403000"/>
          <a:ext cx="8128000" cy="205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622678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161951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841949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85652962"/>
                    </a:ext>
                  </a:extLst>
                </a:gridCol>
              </a:tblGrid>
              <a:tr h="684000">
                <a:tc rowSpan="2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Reduced</a:t>
                      </a:r>
                      <a:endParaRPr lang="it-IT" b="1" dirty="0"/>
                    </a:p>
                    <a:p>
                      <a:pPr algn="ctr"/>
                      <a:r>
                        <a:rPr lang="it-IT" b="1" dirty="0"/>
                        <a:t>Brute-force</a:t>
                      </a:r>
                    </a:p>
                    <a:p>
                      <a:pPr algn="ctr"/>
                      <a:r>
                        <a:rPr lang="it-IT" b="1" dirty="0" err="1"/>
                        <a:t>Approach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Genetic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Algorithm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21301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Single-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Multi-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28345"/>
                  </a:ext>
                </a:extLst>
              </a:tr>
              <a:tr h="342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Prioritized</a:t>
                      </a:r>
                      <a:r>
                        <a:rPr lang="it-IT" b="1" dirty="0"/>
                        <a:t>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700964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Maximum </a:t>
                      </a:r>
                      <a:r>
                        <a:rPr lang="it-IT" dirty="0" err="1"/>
                        <a:t>velocities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34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836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545BAC28-7516-CC75-00D9-5A90696AF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808B457E-855F-8C92-736E-E6D59B5AC4F8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73843A06-E439-DFFC-CB51-16D5E4DEBDE4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Slow-down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segment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pic>
        <p:nvPicPr>
          <p:cNvPr id="4" name="warehouse">
            <a:hlinkClick r:id="" action="ppaction://media"/>
            <a:extLst>
              <a:ext uri="{FF2B5EF4-FFF2-40B4-BE49-F238E27FC236}">
                <a16:creationId xmlns:a16="http://schemas.microsoft.com/office/drawing/2014/main" id="{44A31DD6-73DF-3E00-EBF4-A0228786F2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90800" y="1176632"/>
            <a:ext cx="6531934" cy="489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9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F8BA6C11-D8F4-E1E5-370F-666399429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9993723F-9702-81EB-5692-18D20DE5092F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ADBED65C-E54F-BD2D-585F-A9817DEA8107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Slow-down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segment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pic>
        <p:nvPicPr>
          <p:cNvPr id="14" name="Immagine 13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22950AAC-3E5F-592F-1D94-7C931A53A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624" y="1647751"/>
            <a:ext cx="4422980" cy="3691621"/>
          </a:xfrm>
          <a:prstGeom prst="rect">
            <a:avLst/>
          </a:prstGeom>
        </p:spPr>
      </p:pic>
      <p:pic>
        <p:nvPicPr>
          <p:cNvPr id="19" name="Immagine 18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717086D4-418E-BD5C-0C02-9A7B56C4C1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8" y="1621226"/>
            <a:ext cx="4537008" cy="3744672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2BC5E41C-52EF-6C58-0A1D-12391DC68AB4}"/>
              </a:ext>
            </a:extLst>
          </p:cNvPr>
          <p:cNvCxnSpPr>
            <a:cxnSpLocks/>
          </p:cNvCxnSpPr>
          <p:nvPr/>
        </p:nvCxnSpPr>
        <p:spPr>
          <a:xfrm>
            <a:off x="5670698" y="3467986"/>
            <a:ext cx="71592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Elemento grafico 21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CAF49A25-4504-8100-BD91-EC4337FF5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7925715">
            <a:off x="7035210" y="4123643"/>
            <a:ext cx="914400" cy="914400"/>
          </a:xfrm>
          <a:prstGeom prst="rect">
            <a:avLst/>
          </a:prstGeom>
        </p:spPr>
      </p:pic>
      <p:pic>
        <p:nvPicPr>
          <p:cNvPr id="23" name="Elemento grafico 22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2ECFFA87-08D1-6851-AABA-6BC7BBD3A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203312">
            <a:off x="516248" y="313559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62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545BAC28-7516-CC75-00D9-5A90696AF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808B457E-855F-8C92-736E-E6D59B5AC4F8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73843A06-E439-DFFC-CB51-16D5E4DEBDE4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Maximum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velocities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ella 1">
                <a:extLst>
                  <a:ext uri="{FF2B5EF4-FFF2-40B4-BE49-F238E27FC236}">
                    <a16:creationId xmlns:a16="http://schemas.microsoft.com/office/drawing/2014/main" id="{8C1E5067-A824-5FE7-D5BF-17C12E7BA3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158265"/>
                  </p:ext>
                </p:extLst>
              </p:nvPr>
            </p:nvGraphicFramePr>
            <p:xfrm>
              <a:off x="3792278" y="1769697"/>
              <a:ext cx="3631608" cy="37084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210536">
                      <a:extLst>
                        <a:ext uri="{9D8B030D-6E8A-4147-A177-3AD203B41FA5}">
                          <a16:colId xmlns:a16="http://schemas.microsoft.com/office/drawing/2014/main" val="1431812444"/>
                        </a:ext>
                      </a:extLst>
                    </a:gridCol>
                    <a:gridCol w="1210536">
                      <a:extLst>
                        <a:ext uri="{9D8B030D-6E8A-4147-A177-3AD203B41FA5}">
                          <a16:colId xmlns:a16="http://schemas.microsoft.com/office/drawing/2014/main" val="2840343907"/>
                        </a:ext>
                      </a:extLst>
                    </a:gridCol>
                    <a:gridCol w="1210536">
                      <a:extLst>
                        <a:ext uri="{9D8B030D-6E8A-4147-A177-3AD203B41FA5}">
                          <a16:colId xmlns:a16="http://schemas.microsoft.com/office/drawing/2014/main" val="31535855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1865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ella 1">
                <a:extLst>
                  <a:ext uri="{FF2B5EF4-FFF2-40B4-BE49-F238E27FC236}">
                    <a16:creationId xmlns:a16="http://schemas.microsoft.com/office/drawing/2014/main" id="{8C1E5067-A824-5FE7-D5BF-17C12E7BA3E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9158265"/>
                  </p:ext>
                </p:extLst>
              </p:nvPr>
            </p:nvGraphicFramePr>
            <p:xfrm>
              <a:off x="3792278" y="1769697"/>
              <a:ext cx="3631608" cy="37084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210536">
                      <a:extLst>
                        <a:ext uri="{9D8B030D-6E8A-4147-A177-3AD203B41FA5}">
                          <a16:colId xmlns:a16="http://schemas.microsoft.com/office/drawing/2014/main" val="1431812444"/>
                        </a:ext>
                      </a:extLst>
                    </a:gridCol>
                    <a:gridCol w="1210536">
                      <a:extLst>
                        <a:ext uri="{9D8B030D-6E8A-4147-A177-3AD203B41FA5}">
                          <a16:colId xmlns:a16="http://schemas.microsoft.com/office/drawing/2014/main" val="2840343907"/>
                        </a:ext>
                      </a:extLst>
                    </a:gridCol>
                    <a:gridCol w="1210536">
                      <a:extLst>
                        <a:ext uri="{9D8B030D-6E8A-4147-A177-3AD203B41FA5}">
                          <a16:colId xmlns:a16="http://schemas.microsoft.com/office/drawing/2014/main" val="315358557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503" t="-1613" r="-200503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101010" t="-1613" r="-10151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613" r="-1005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18658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asellaDiTesto 4">
            <a:extLst>
              <a:ext uri="{FF2B5EF4-FFF2-40B4-BE49-F238E27FC236}">
                <a16:creationId xmlns:a16="http://schemas.microsoft.com/office/drawing/2014/main" id="{4DA3F8E4-6F64-6941-4174-919912076A1B}"/>
              </a:ext>
            </a:extLst>
          </p:cNvPr>
          <p:cNvSpPr txBox="1"/>
          <p:nvPr/>
        </p:nvSpPr>
        <p:spPr>
          <a:xfrm>
            <a:off x="4734382" y="1298125"/>
            <a:ext cx="174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Solution </a:t>
            </a:r>
            <a:r>
              <a:rPr lang="it-IT" dirty="0" err="1"/>
              <a:t>vector</a:t>
            </a:r>
            <a:r>
              <a:rPr lang="it-IT" dirty="0"/>
              <a:t>:</a:t>
            </a:r>
          </a:p>
        </p:txBody>
      </p:sp>
      <p:sp>
        <p:nvSpPr>
          <p:cNvPr id="6" name="Google Shape;92;p2">
            <a:extLst>
              <a:ext uri="{FF2B5EF4-FFF2-40B4-BE49-F238E27FC236}">
                <a16:creationId xmlns:a16="http://schemas.microsoft.com/office/drawing/2014/main" id="{A8AA640F-E2C4-693B-2791-C5A481A8EBAE}"/>
              </a:ext>
            </a:extLst>
          </p:cNvPr>
          <p:cNvSpPr txBox="1"/>
          <p:nvPr/>
        </p:nvSpPr>
        <p:spPr>
          <a:xfrm>
            <a:off x="348300" y="2671850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Slow-down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segment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8DAACA3D-2C56-CB34-3FCC-FBF146FFB8DB}"/>
              </a:ext>
            </a:extLst>
          </p:cNvPr>
          <p:cNvSpPr txBox="1"/>
          <p:nvPr/>
        </p:nvSpPr>
        <p:spPr>
          <a:xfrm>
            <a:off x="4599703" y="3659118"/>
            <a:ext cx="1747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Solution </a:t>
            </a:r>
            <a:r>
              <a:rPr lang="it-IT" dirty="0" err="1"/>
              <a:t>vector</a:t>
            </a:r>
            <a:r>
              <a:rPr lang="it-IT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a 8">
                <a:extLst>
                  <a:ext uri="{FF2B5EF4-FFF2-40B4-BE49-F238E27FC236}">
                    <a16:creationId xmlns:a16="http://schemas.microsoft.com/office/drawing/2014/main" id="{90C50DCC-D33B-C8C5-3BA3-6410E96B5C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3896622"/>
                  </p:ext>
                </p:extLst>
              </p:nvPr>
            </p:nvGraphicFramePr>
            <p:xfrm>
              <a:off x="1171353" y="4219771"/>
              <a:ext cx="9849294" cy="37084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094366">
                      <a:extLst>
                        <a:ext uri="{9D8B030D-6E8A-4147-A177-3AD203B41FA5}">
                          <a16:colId xmlns:a16="http://schemas.microsoft.com/office/drawing/2014/main" val="1431812444"/>
                        </a:ext>
                      </a:extLst>
                    </a:gridCol>
                    <a:gridCol w="1094366">
                      <a:extLst>
                        <a:ext uri="{9D8B030D-6E8A-4147-A177-3AD203B41FA5}">
                          <a16:colId xmlns:a16="http://schemas.microsoft.com/office/drawing/2014/main" val="2840343907"/>
                        </a:ext>
                      </a:extLst>
                    </a:gridCol>
                    <a:gridCol w="1094366">
                      <a:extLst>
                        <a:ext uri="{9D8B030D-6E8A-4147-A177-3AD203B41FA5}">
                          <a16:colId xmlns:a16="http://schemas.microsoft.com/office/drawing/2014/main" val="3153585572"/>
                        </a:ext>
                      </a:extLst>
                    </a:gridCol>
                    <a:gridCol w="1094366">
                      <a:extLst>
                        <a:ext uri="{9D8B030D-6E8A-4147-A177-3AD203B41FA5}">
                          <a16:colId xmlns:a16="http://schemas.microsoft.com/office/drawing/2014/main" val="427680031"/>
                        </a:ext>
                      </a:extLst>
                    </a:gridCol>
                    <a:gridCol w="1094366">
                      <a:extLst>
                        <a:ext uri="{9D8B030D-6E8A-4147-A177-3AD203B41FA5}">
                          <a16:colId xmlns:a16="http://schemas.microsoft.com/office/drawing/2014/main" val="1886718110"/>
                        </a:ext>
                      </a:extLst>
                    </a:gridCol>
                    <a:gridCol w="1094366">
                      <a:extLst>
                        <a:ext uri="{9D8B030D-6E8A-4147-A177-3AD203B41FA5}">
                          <a16:colId xmlns:a16="http://schemas.microsoft.com/office/drawing/2014/main" val="3051114682"/>
                        </a:ext>
                      </a:extLst>
                    </a:gridCol>
                    <a:gridCol w="1094366">
                      <a:extLst>
                        <a:ext uri="{9D8B030D-6E8A-4147-A177-3AD203B41FA5}">
                          <a16:colId xmlns:a16="http://schemas.microsoft.com/office/drawing/2014/main" val="3021068779"/>
                        </a:ext>
                      </a:extLst>
                    </a:gridCol>
                    <a:gridCol w="1094366">
                      <a:extLst>
                        <a:ext uri="{9D8B030D-6E8A-4147-A177-3AD203B41FA5}">
                          <a16:colId xmlns:a16="http://schemas.microsoft.com/office/drawing/2014/main" val="3012298926"/>
                        </a:ext>
                      </a:extLst>
                    </a:gridCol>
                    <a:gridCol w="1094366">
                      <a:extLst>
                        <a:ext uri="{9D8B030D-6E8A-4147-A177-3AD203B41FA5}">
                          <a16:colId xmlns:a16="http://schemas.microsoft.com/office/drawing/2014/main" val="24098166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186585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a 8">
                <a:extLst>
                  <a:ext uri="{FF2B5EF4-FFF2-40B4-BE49-F238E27FC236}">
                    <a16:creationId xmlns:a16="http://schemas.microsoft.com/office/drawing/2014/main" id="{90C50DCC-D33B-C8C5-3BA3-6410E96B5CB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3896622"/>
                  </p:ext>
                </p:extLst>
              </p:nvPr>
            </p:nvGraphicFramePr>
            <p:xfrm>
              <a:off x="1171353" y="4219771"/>
              <a:ext cx="9849294" cy="37084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1094366">
                      <a:extLst>
                        <a:ext uri="{9D8B030D-6E8A-4147-A177-3AD203B41FA5}">
                          <a16:colId xmlns:a16="http://schemas.microsoft.com/office/drawing/2014/main" val="1431812444"/>
                        </a:ext>
                      </a:extLst>
                    </a:gridCol>
                    <a:gridCol w="1094366">
                      <a:extLst>
                        <a:ext uri="{9D8B030D-6E8A-4147-A177-3AD203B41FA5}">
                          <a16:colId xmlns:a16="http://schemas.microsoft.com/office/drawing/2014/main" val="2840343907"/>
                        </a:ext>
                      </a:extLst>
                    </a:gridCol>
                    <a:gridCol w="1094366">
                      <a:extLst>
                        <a:ext uri="{9D8B030D-6E8A-4147-A177-3AD203B41FA5}">
                          <a16:colId xmlns:a16="http://schemas.microsoft.com/office/drawing/2014/main" val="3153585572"/>
                        </a:ext>
                      </a:extLst>
                    </a:gridCol>
                    <a:gridCol w="1094366">
                      <a:extLst>
                        <a:ext uri="{9D8B030D-6E8A-4147-A177-3AD203B41FA5}">
                          <a16:colId xmlns:a16="http://schemas.microsoft.com/office/drawing/2014/main" val="427680031"/>
                        </a:ext>
                      </a:extLst>
                    </a:gridCol>
                    <a:gridCol w="1094366">
                      <a:extLst>
                        <a:ext uri="{9D8B030D-6E8A-4147-A177-3AD203B41FA5}">
                          <a16:colId xmlns:a16="http://schemas.microsoft.com/office/drawing/2014/main" val="1886718110"/>
                        </a:ext>
                      </a:extLst>
                    </a:gridCol>
                    <a:gridCol w="1094366">
                      <a:extLst>
                        <a:ext uri="{9D8B030D-6E8A-4147-A177-3AD203B41FA5}">
                          <a16:colId xmlns:a16="http://schemas.microsoft.com/office/drawing/2014/main" val="3051114682"/>
                        </a:ext>
                      </a:extLst>
                    </a:gridCol>
                    <a:gridCol w="1094366">
                      <a:extLst>
                        <a:ext uri="{9D8B030D-6E8A-4147-A177-3AD203B41FA5}">
                          <a16:colId xmlns:a16="http://schemas.microsoft.com/office/drawing/2014/main" val="3021068779"/>
                        </a:ext>
                      </a:extLst>
                    </a:gridCol>
                    <a:gridCol w="1094366">
                      <a:extLst>
                        <a:ext uri="{9D8B030D-6E8A-4147-A177-3AD203B41FA5}">
                          <a16:colId xmlns:a16="http://schemas.microsoft.com/office/drawing/2014/main" val="3012298926"/>
                        </a:ext>
                      </a:extLst>
                    </a:gridCol>
                    <a:gridCol w="1094366">
                      <a:extLst>
                        <a:ext uri="{9D8B030D-6E8A-4147-A177-3AD203B41FA5}">
                          <a16:colId xmlns:a16="http://schemas.microsoft.com/office/drawing/2014/main" val="24098166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556" t="-1613" r="-798889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101117" t="-1613" r="-703352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613" r="-599444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301676" t="-1613" r="-502793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399444" t="-1613" r="-400000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502235" t="-1613" r="-302235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598889" t="-1613" r="-200556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702793" t="-1613" r="-101676" b="-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>
                        <a:blipFill>
                          <a:blip r:embed="rId4"/>
                          <a:stretch>
                            <a:fillRect l="-798333" t="-1613" r="-1111" b="-32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9186585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97441F63-CFCE-CC40-6AE0-D8CEA59B0DBA}"/>
              </a:ext>
            </a:extLst>
          </p:cNvPr>
          <p:cNvSpPr/>
          <p:nvPr/>
        </p:nvSpPr>
        <p:spPr>
          <a:xfrm rot="5400000">
            <a:off x="5990152" y="3284478"/>
            <a:ext cx="289018" cy="306991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Parentesi graffa chiusa 11">
            <a:extLst>
              <a:ext uri="{FF2B5EF4-FFF2-40B4-BE49-F238E27FC236}">
                <a16:creationId xmlns:a16="http://schemas.microsoft.com/office/drawing/2014/main" id="{9A123F99-3456-C24F-BA12-7A447FE7785D}"/>
              </a:ext>
            </a:extLst>
          </p:cNvPr>
          <p:cNvSpPr/>
          <p:nvPr/>
        </p:nvSpPr>
        <p:spPr>
          <a:xfrm rot="5400000">
            <a:off x="2711780" y="3297789"/>
            <a:ext cx="289018" cy="306991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D483D74A-3763-5A9A-4433-4B74C40B9A94}"/>
              </a:ext>
            </a:extLst>
          </p:cNvPr>
          <p:cNvSpPr/>
          <p:nvPr/>
        </p:nvSpPr>
        <p:spPr>
          <a:xfrm rot="5400000">
            <a:off x="9191204" y="3297789"/>
            <a:ext cx="289018" cy="306991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8C0BC72-6C05-507D-980C-9F641548AC8F}"/>
              </a:ext>
            </a:extLst>
          </p:cNvPr>
          <p:cNvSpPr txBox="1"/>
          <p:nvPr/>
        </p:nvSpPr>
        <p:spPr>
          <a:xfrm>
            <a:off x="2380036" y="4977256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1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3BFF046-D35F-2B90-0268-D830A58EE654}"/>
              </a:ext>
            </a:extLst>
          </p:cNvPr>
          <p:cNvSpPr txBox="1"/>
          <p:nvPr/>
        </p:nvSpPr>
        <p:spPr>
          <a:xfrm>
            <a:off x="5655568" y="4977256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2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CD721BB7-9D25-BBB7-C098-B6237B892AC9}"/>
              </a:ext>
            </a:extLst>
          </p:cNvPr>
          <p:cNvSpPr txBox="1"/>
          <p:nvPr/>
        </p:nvSpPr>
        <p:spPr>
          <a:xfrm>
            <a:off x="8727253" y="4966504"/>
            <a:ext cx="952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Robot 3</a:t>
            </a:r>
          </a:p>
        </p:txBody>
      </p:sp>
    </p:spTree>
    <p:extLst>
      <p:ext uri="{BB962C8B-B14F-4D97-AF65-F5344CB8AC3E}">
        <p14:creationId xmlns:p14="http://schemas.microsoft.com/office/powerpoint/2010/main" val="3226466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411E30DA-BCDA-AD5A-7170-B08B10F41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403D9D8C-BA0F-9333-2F75-F6AADE297603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86390031-1A1B-FF3D-BE4E-FE95B3FC5E3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BECC1EA7-0462-02AE-65C0-93A40A34C59F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A4B5CE56-A1EF-8599-5675-C944A6792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515479"/>
              </p:ext>
            </p:extLst>
          </p:nvPr>
        </p:nvGraphicFramePr>
        <p:xfrm>
          <a:off x="2032000" y="2403000"/>
          <a:ext cx="8128000" cy="205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622678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161951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841949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85652962"/>
                    </a:ext>
                  </a:extLst>
                </a:gridCol>
              </a:tblGrid>
              <a:tr h="684000">
                <a:tc rowSpan="2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Reduced</a:t>
                      </a:r>
                      <a:endParaRPr lang="it-IT" b="1" dirty="0"/>
                    </a:p>
                    <a:p>
                      <a:pPr algn="ctr"/>
                      <a:r>
                        <a:rPr lang="it-IT" b="1" dirty="0"/>
                        <a:t>Brute-force</a:t>
                      </a:r>
                    </a:p>
                    <a:p>
                      <a:pPr algn="ctr"/>
                      <a:r>
                        <a:rPr lang="it-IT" b="1" dirty="0" err="1"/>
                        <a:t>Approach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Genetic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Algorithm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21301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Single-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Multi-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28345"/>
                  </a:ext>
                </a:extLst>
              </a:tr>
              <a:tr h="342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Prioritized</a:t>
                      </a:r>
                      <a:r>
                        <a:rPr lang="it-IT" b="1" dirty="0"/>
                        <a:t>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700964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Maximum </a:t>
                      </a:r>
                      <a:r>
                        <a:rPr lang="it-IT" dirty="0" err="1"/>
                        <a:t>velocities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34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6642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Multi-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objective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optimization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(time + energy)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6172576-8D8C-9F41-44E8-07E23342C9B9}"/>
              </a:ext>
            </a:extLst>
          </p:cNvPr>
          <p:cNvSpPr txBox="1"/>
          <p:nvPr/>
        </p:nvSpPr>
        <p:spPr>
          <a:xfrm>
            <a:off x="567070" y="1509823"/>
            <a:ext cx="5947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objective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b="1" dirty="0" err="1"/>
              <a:t>contradict</a:t>
            </a:r>
            <a:r>
              <a:rPr lang="it-IT" b="1" dirty="0"/>
              <a:t> </a:t>
            </a:r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other</a:t>
            </a:r>
            <a:r>
              <a:rPr lang="it-IT" dirty="0"/>
              <a:t>: </a:t>
            </a:r>
          </a:p>
          <a:p>
            <a:r>
              <a:rPr lang="it-IT" dirty="0"/>
              <a:t>a </a:t>
            </a:r>
            <a:r>
              <a:rPr lang="it-IT" b="1" dirty="0" err="1"/>
              <a:t>lower</a:t>
            </a:r>
            <a:r>
              <a:rPr lang="it-IT" b="1" dirty="0"/>
              <a:t> energy </a:t>
            </a:r>
            <a:r>
              <a:rPr lang="it-IT" b="1" dirty="0" err="1"/>
              <a:t>consumption</a:t>
            </a:r>
            <a:r>
              <a:rPr lang="it-IT" b="1" dirty="0"/>
              <a:t> </a:t>
            </a:r>
            <a:r>
              <a:rPr lang="it-IT" dirty="0" err="1"/>
              <a:t>implies</a:t>
            </a:r>
            <a:r>
              <a:rPr lang="it-IT" dirty="0"/>
              <a:t> a </a:t>
            </a:r>
            <a:r>
              <a:rPr lang="it-IT" b="1" dirty="0" err="1"/>
              <a:t>higher</a:t>
            </a:r>
            <a:r>
              <a:rPr lang="it-IT" b="1" dirty="0"/>
              <a:t> finish time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78C61C4-AB72-6E96-D549-FE98DBEC3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71" y="2456650"/>
            <a:ext cx="6604457" cy="398915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AE353A-CB6E-7540-8891-E76392931FE3}"/>
              </a:ext>
            </a:extLst>
          </p:cNvPr>
          <p:cNvSpPr txBox="1"/>
          <p:nvPr/>
        </p:nvSpPr>
        <p:spPr>
          <a:xfrm>
            <a:off x="5459575" y="6013049"/>
            <a:ext cx="127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Finish time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475D203-AE1B-D907-17A4-9E559807DA08}"/>
              </a:ext>
            </a:extLst>
          </p:cNvPr>
          <p:cNvSpPr txBox="1"/>
          <p:nvPr/>
        </p:nvSpPr>
        <p:spPr>
          <a:xfrm>
            <a:off x="1010085" y="2953434"/>
            <a:ext cx="22753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dirty="0"/>
              <a:t>Energy </a:t>
            </a:r>
          </a:p>
          <a:p>
            <a:pPr algn="r"/>
            <a:r>
              <a:rPr lang="it-IT" dirty="0" err="1"/>
              <a:t>consumption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087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904CDD66-7F57-6334-2F77-2874175A6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>
            <a:extLst>
              <a:ext uri="{FF2B5EF4-FFF2-40B4-BE49-F238E27FC236}">
                <a16:creationId xmlns:a16="http://schemas.microsoft.com/office/drawing/2014/main" id="{B2158CF9-CF31-2153-F6EA-302500E71B20}"/>
              </a:ext>
            </a:extLst>
          </p:cNvPr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Faced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issues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547D48A7-267B-D274-6E00-D0B3A126DB78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54AE9719-FEB1-1F00-13FA-DAD774C2D5B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A02191C-63F4-71A5-587D-9D669E44A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20" y="1453508"/>
            <a:ext cx="4838475" cy="362885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9057365-8119-494C-3236-4BEDE3BA1DD9}"/>
              </a:ext>
            </a:extLst>
          </p:cNvPr>
          <p:cNvSpPr txBox="1"/>
          <p:nvPr/>
        </p:nvSpPr>
        <p:spPr>
          <a:xfrm>
            <a:off x="1938670" y="5326545"/>
            <a:ext cx="229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Slow </a:t>
            </a:r>
            <a:r>
              <a:rPr lang="it-IT" dirty="0" err="1"/>
              <a:t>execution</a:t>
            </a:r>
            <a:r>
              <a:rPr lang="it-IT" dirty="0"/>
              <a:t> times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6703523-7AFA-596D-0C09-7F3C613ED644}"/>
              </a:ext>
            </a:extLst>
          </p:cNvPr>
          <p:cNvSpPr txBox="1"/>
          <p:nvPr/>
        </p:nvSpPr>
        <p:spPr>
          <a:xfrm>
            <a:off x="7440380" y="5336811"/>
            <a:ext cx="2812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Divergence</a:t>
            </a:r>
            <a:r>
              <a:rPr lang="it-IT" dirty="0"/>
              <a:t> of the </a:t>
            </a:r>
            <a:r>
              <a:rPr lang="it-IT" dirty="0" err="1"/>
              <a:t>results</a:t>
            </a:r>
            <a:endParaRPr lang="it-IT" dirty="0"/>
          </a:p>
          <a:p>
            <a:r>
              <a:rPr lang="it-IT" dirty="0"/>
              <a:t>Over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executions</a:t>
            </a:r>
            <a:endParaRPr lang="it-IT" dirty="0"/>
          </a:p>
          <a:p>
            <a:r>
              <a:rPr lang="it-IT" dirty="0"/>
              <a:t>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parameters</a:t>
            </a:r>
            <a:endParaRPr lang="it-IT" dirty="0"/>
          </a:p>
        </p:txBody>
      </p:sp>
      <p:pic>
        <p:nvPicPr>
          <p:cNvPr id="12" name="Immagine 11" descr="Immagine che contiene testo, diagramma, Diagramma, linea&#10;&#10;Descrizione generata automaticamente">
            <a:extLst>
              <a:ext uri="{FF2B5EF4-FFF2-40B4-BE49-F238E27FC236}">
                <a16:creationId xmlns:a16="http://schemas.microsoft.com/office/drawing/2014/main" id="{B5E4182F-722C-6545-CB27-B26BEBBB23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453508"/>
            <a:ext cx="4638434" cy="379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122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4A7A0597-3F68-C61C-CD6C-F33F21718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>
            <a:extLst>
              <a:ext uri="{FF2B5EF4-FFF2-40B4-BE49-F238E27FC236}">
                <a16:creationId xmlns:a16="http://schemas.microsoft.com/office/drawing/2014/main" id="{8B5331E4-FF4C-A4B6-3DFB-50EA15EA60A5}"/>
              </a:ext>
            </a:extLst>
          </p:cNvPr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Solutions</a:t>
            </a:r>
          </a:p>
        </p:txBody>
      </p:sp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9230F967-E949-3C38-77E3-C11DB8412A43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83D4CDEB-8456-37BB-DB43-19A3094C3A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5A55E7C-8DCB-B5F5-C27A-EC099A4C7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7047" y="1453508"/>
            <a:ext cx="4835621" cy="362885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0D3F3688-19C4-4969-F21D-A4B408DD1601}"/>
              </a:ext>
            </a:extLst>
          </p:cNvPr>
          <p:cNvSpPr txBox="1"/>
          <p:nvPr/>
        </p:nvSpPr>
        <p:spPr>
          <a:xfrm>
            <a:off x="1781036" y="5259064"/>
            <a:ext cx="2627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Optimization</a:t>
            </a:r>
            <a:r>
              <a:rPr lang="it-IT" dirty="0"/>
              <a:t> of the code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CF5D726-8394-1E1A-5C29-48A754192A6B}"/>
              </a:ext>
            </a:extLst>
          </p:cNvPr>
          <p:cNvSpPr txBox="1"/>
          <p:nvPr/>
        </p:nvSpPr>
        <p:spPr>
          <a:xfrm>
            <a:off x="7667208" y="5180465"/>
            <a:ext cx="26429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Tuning of the </a:t>
            </a:r>
            <a:r>
              <a:rPr lang="it-IT" dirty="0" err="1"/>
              <a:t>parameters</a:t>
            </a:r>
            <a:endParaRPr lang="it-IT" dirty="0"/>
          </a:p>
          <a:p>
            <a:r>
              <a:rPr lang="it-IT" dirty="0"/>
              <a:t>(</a:t>
            </a:r>
            <a:r>
              <a:rPr lang="it-IT" dirty="0" err="1"/>
              <a:t>Population</a:t>
            </a:r>
            <a:r>
              <a:rPr lang="it-IT" dirty="0"/>
              <a:t> size, </a:t>
            </a:r>
          </a:p>
          <a:p>
            <a:r>
              <a:rPr lang="it-IT" dirty="0" err="1"/>
              <a:t>Number</a:t>
            </a:r>
            <a:r>
              <a:rPr lang="it-IT" dirty="0"/>
              <a:t> of generations, </a:t>
            </a:r>
          </a:p>
          <a:p>
            <a:r>
              <a:rPr lang="it-IT" dirty="0"/>
              <a:t>Crossover </a:t>
            </a:r>
            <a:r>
              <a:rPr lang="it-IT" dirty="0" err="1"/>
              <a:t>fraction</a:t>
            </a:r>
            <a:r>
              <a:rPr lang="it-IT" dirty="0"/>
              <a:t>,</a:t>
            </a:r>
          </a:p>
          <a:p>
            <a:r>
              <a:rPr lang="it-IT" dirty="0" err="1"/>
              <a:t>Mutation</a:t>
            </a:r>
            <a:r>
              <a:rPr lang="it-IT" dirty="0"/>
              <a:t> rate)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875B635-6D70-B597-8651-67C48866C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7"/>
          <a:stretch/>
        </p:blipFill>
        <p:spPr>
          <a:xfrm>
            <a:off x="5943600" y="1363155"/>
            <a:ext cx="5404884" cy="384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541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671DDBCA-9DDC-AD90-A62A-02D6CA58A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B1239EBD-4022-132D-6863-41721BB1CC87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EBC3CBCE-3BA4-3403-9387-FD0D3EEF9E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F7C4C214-444D-7D89-8EDD-AA339382AFA2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Goal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D9DB86C-040B-65F8-7139-E2B9C4709427}"/>
              </a:ext>
            </a:extLst>
          </p:cNvPr>
          <p:cNvSpPr txBox="1"/>
          <p:nvPr/>
        </p:nvSpPr>
        <p:spPr>
          <a:xfrm>
            <a:off x="510362" y="1397675"/>
            <a:ext cx="63157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To produce an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adjusts</a:t>
            </a:r>
            <a:r>
              <a:rPr lang="it-IT" dirty="0"/>
              <a:t> the </a:t>
            </a:r>
            <a:r>
              <a:rPr lang="it-IT" dirty="0" err="1"/>
              <a:t>velocities</a:t>
            </a:r>
            <a:r>
              <a:rPr lang="it-IT" dirty="0"/>
              <a:t> of the </a:t>
            </a:r>
            <a:r>
              <a:rPr lang="it-IT" dirty="0" err="1"/>
              <a:t>robots</a:t>
            </a:r>
            <a:r>
              <a:rPr lang="it-IT" dirty="0"/>
              <a:t> to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collisions</a:t>
            </a:r>
            <a:r>
              <a:rPr lang="it-IT" dirty="0"/>
              <a:t>, </a:t>
            </a:r>
            <a:r>
              <a:rPr lang="it-IT" dirty="0" err="1"/>
              <a:t>according</a:t>
            </a:r>
            <a:r>
              <a:rPr lang="it-IT" dirty="0"/>
              <a:t> to a </a:t>
            </a:r>
            <a:r>
              <a:rPr lang="it-IT" b="1" dirty="0" err="1"/>
              <a:t>safety</a:t>
            </a:r>
            <a:r>
              <a:rPr lang="it-IT" b="1" dirty="0"/>
              <a:t> </a:t>
            </a:r>
            <a:r>
              <a:rPr lang="it-IT" b="1" dirty="0" err="1"/>
              <a:t>margin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Minimize</a:t>
            </a:r>
            <a:r>
              <a:rPr lang="it-IT" dirty="0"/>
              <a:t> the </a:t>
            </a:r>
            <a:r>
              <a:rPr lang="it-IT" b="1" dirty="0" err="1"/>
              <a:t>total</a:t>
            </a:r>
            <a:r>
              <a:rPr lang="it-IT" b="1" dirty="0"/>
              <a:t> task time </a:t>
            </a:r>
            <a:r>
              <a:rPr lang="it-IT" dirty="0"/>
              <a:t>and the </a:t>
            </a:r>
            <a:r>
              <a:rPr lang="it-IT" b="1" dirty="0" err="1"/>
              <a:t>total</a:t>
            </a:r>
            <a:r>
              <a:rPr lang="it-IT" b="1" dirty="0"/>
              <a:t> energy </a:t>
            </a:r>
            <a:r>
              <a:rPr lang="it-IT" b="1" dirty="0" err="1"/>
              <a:t>spent</a:t>
            </a:r>
            <a:r>
              <a:rPr lang="it-IT" b="1" dirty="0"/>
              <a:t> </a:t>
            </a:r>
            <a:r>
              <a:rPr lang="it-IT" dirty="0"/>
              <a:t>by the system</a:t>
            </a:r>
          </a:p>
        </p:txBody>
      </p:sp>
      <p:sp>
        <p:nvSpPr>
          <p:cNvPr id="4" name="Google Shape;92;p2">
            <a:extLst>
              <a:ext uri="{FF2B5EF4-FFF2-40B4-BE49-F238E27FC236}">
                <a16:creationId xmlns:a16="http://schemas.microsoft.com/office/drawing/2014/main" id="{82918FAC-7E48-C19B-E3E5-410F8948FB91}"/>
              </a:ext>
            </a:extLst>
          </p:cNvPr>
          <p:cNvSpPr txBox="1"/>
          <p:nvPr/>
        </p:nvSpPr>
        <p:spPr>
          <a:xfrm>
            <a:off x="348300" y="3276600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Constraints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633BEF7-5D78-AFA9-6469-C97E48F6443E}"/>
              </a:ext>
            </a:extLst>
          </p:cNvPr>
          <p:cNvSpPr txBox="1"/>
          <p:nvPr/>
        </p:nvSpPr>
        <p:spPr>
          <a:xfrm>
            <a:off x="421757" y="4163026"/>
            <a:ext cx="64043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Kinematic</a:t>
            </a:r>
            <a:r>
              <a:rPr lang="it-IT" b="1" dirty="0"/>
              <a:t> </a:t>
            </a:r>
            <a:r>
              <a:rPr lang="it-IT" b="1" dirty="0" err="1"/>
              <a:t>constraints</a:t>
            </a:r>
            <a:r>
              <a:rPr lang="it-IT" b="1" dirty="0"/>
              <a:t> </a:t>
            </a:r>
            <a:r>
              <a:rPr lang="it-IT" dirty="0"/>
              <a:t>(maximum </a:t>
            </a:r>
            <a:r>
              <a:rPr lang="it-IT" dirty="0" err="1"/>
              <a:t>velocity</a:t>
            </a:r>
            <a:r>
              <a:rPr lang="it-IT" dirty="0"/>
              <a:t> and maximum </a:t>
            </a:r>
            <a:r>
              <a:rPr lang="it-IT" dirty="0" err="1"/>
              <a:t>acceleration</a:t>
            </a:r>
            <a:r>
              <a:rPr lang="it-IT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geometric</a:t>
            </a:r>
            <a:r>
              <a:rPr lang="it-IT" dirty="0"/>
              <a:t> </a:t>
            </a:r>
            <a:r>
              <a:rPr lang="it-IT" dirty="0" err="1"/>
              <a:t>path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produced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CDT-RRT* </a:t>
            </a:r>
            <a:r>
              <a:rPr lang="it-IT" dirty="0" err="1"/>
              <a:t>algorithm</a:t>
            </a:r>
            <a:r>
              <a:rPr lang="it-IT" dirty="0"/>
              <a:t>, and </a:t>
            </a:r>
            <a:r>
              <a:rPr lang="it-IT" b="1" dirty="0" err="1"/>
              <a:t>cannot</a:t>
            </a:r>
            <a:r>
              <a:rPr lang="it-IT" b="1" dirty="0"/>
              <a:t> be </a:t>
            </a:r>
            <a:r>
              <a:rPr lang="it-IT" b="1" dirty="0" err="1"/>
              <a:t>modified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874104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CFC2E368-AC49-CFDD-1156-4E8BE7174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>
            <a:extLst>
              <a:ext uri="{FF2B5EF4-FFF2-40B4-BE49-F238E27FC236}">
                <a16:creationId xmlns:a16="http://schemas.microsoft.com/office/drawing/2014/main" id="{3A138905-AFE0-C95B-B584-B535B18C7A91}"/>
              </a:ext>
            </a:extLst>
          </p:cNvPr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Roadmap</a:t>
            </a:r>
          </a:p>
        </p:txBody>
      </p:sp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2091E627-95D7-B0A5-2788-C6FE066323DA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4C0D1A01-89C4-7600-7E65-0C7928DD3BB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258084-15AD-870A-E59D-B54829D4179A}"/>
              </a:ext>
            </a:extLst>
          </p:cNvPr>
          <p:cNvSpPr txBox="1"/>
          <p:nvPr/>
        </p:nvSpPr>
        <p:spPr>
          <a:xfrm>
            <a:off x="602512" y="1516912"/>
            <a:ext cx="33876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Production of the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Finalization</a:t>
            </a:r>
            <a:r>
              <a:rPr lang="it-IT" dirty="0"/>
              <a:t> of the </a:t>
            </a:r>
            <a:r>
              <a:rPr lang="it-IT" dirty="0" err="1"/>
              <a:t>thesis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Paper (?)</a:t>
            </a:r>
          </a:p>
        </p:txBody>
      </p:sp>
    </p:spTree>
    <p:extLst>
      <p:ext uri="{BB962C8B-B14F-4D97-AF65-F5344CB8AC3E}">
        <p14:creationId xmlns:p14="http://schemas.microsoft.com/office/powerpoint/2010/main" val="2361695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41229DB8-F5C2-B4C5-7FBE-937EAC1DB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E90B14D4-E342-E52E-5B62-12015892BF34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F7F96E1-9BBE-B0C8-E265-297EF91153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C8CAA638-264B-367A-DC60-DB5D96131038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Goal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1CED67E-DBC6-EF3A-AEA6-D25E6DD98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744" y="1526433"/>
            <a:ext cx="5298856" cy="397414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9B58F6E-5108-928E-0AC1-4F0228236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589" y="1526433"/>
            <a:ext cx="5298856" cy="3974142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D0CF19D-024D-F037-0115-E10DBA01AC17}"/>
              </a:ext>
            </a:extLst>
          </p:cNvPr>
          <p:cNvSpPr txBox="1"/>
          <p:nvPr/>
        </p:nvSpPr>
        <p:spPr>
          <a:xfrm>
            <a:off x="2877070" y="5590117"/>
            <a:ext cx="834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Before</a:t>
            </a:r>
            <a:endParaRPr lang="it-IT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A34EA9D-F2C0-373F-B7F5-B525516241E5}"/>
              </a:ext>
            </a:extLst>
          </p:cNvPr>
          <p:cNvSpPr txBox="1"/>
          <p:nvPr/>
        </p:nvSpPr>
        <p:spPr>
          <a:xfrm>
            <a:off x="8217939" y="5590117"/>
            <a:ext cx="66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422086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6FA776C8-A8EB-5393-6ED1-C3374E8A6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D39EFC44-6A70-9263-0CED-4187F4BABA8E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28DE9CA7-CA65-F946-7E97-3CDE60DBF5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FFA4B93E-6408-F277-1CB1-D85A1D07B506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Path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interpolation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2A666A7-50DA-FBA7-C835-CFA9E6085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50" y="1431032"/>
            <a:ext cx="5353531" cy="4366453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5B4028F9-C5FE-006B-DE37-943558389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3451" y="1537345"/>
            <a:ext cx="4752490" cy="3935240"/>
          </a:xfrm>
          <a:prstGeom prst="rect">
            <a:avLst/>
          </a:prstGeom>
        </p:spPr>
      </p:pic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0C249A8-CCA7-3C87-65A8-61C412E821F4}"/>
              </a:ext>
            </a:extLst>
          </p:cNvPr>
          <p:cNvCxnSpPr>
            <a:cxnSpLocks/>
          </p:cNvCxnSpPr>
          <p:nvPr/>
        </p:nvCxnSpPr>
        <p:spPr>
          <a:xfrm>
            <a:off x="5755758" y="3581400"/>
            <a:ext cx="71592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705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78C31116-9DF6-54C2-A61F-7D23B5816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48830D3B-E759-0438-7A06-B79093A503B4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A74C3D87-F666-4336-60CF-91FDA621F3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DCF2267E-0B6C-1BF9-E1BB-5734D305863E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Trajectory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generation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C1F3BC2-EB81-2432-CC84-5F61C2A33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256" y="1449413"/>
            <a:ext cx="5445544" cy="457586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0894C53-2C14-A49C-F58E-0FAB64605F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1785438"/>
            <a:ext cx="4752490" cy="3935240"/>
          </a:xfrm>
          <a:prstGeom prst="rect">
            <a:avLst/>
          </a:prstGeom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D0C6AF36-091E-95CE-B4B4-8BD7EBA0F93C}"/>
              </a:ext>
            </a:extLst>
          </p:cNvPr>
          <p:cNvCxnSpPr>
            <a:cxnSpLocks/>
          </p:cNvCxnSpPr>
          <p:nvPr/>
        </p:nvCxnSpPr>
        <p:spPr>
          <a:xfrm>
            <a:off x="5585637" y="3737344"/>
            <a:ext cx="71592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1099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68FD974A-DE08-130F-C860-216060C7D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F38D7E14-C78E-A7A2-2B28-E757A97B1CC0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9CF439EC-B241-CF7B-A682-ABE8DC303A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51908E30-2061-FAB4-16E9-DF58E8A66FD2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Proposed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approaches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746067BD-36BF-E462-BCBC-5582B8BBE7F7}"/>
              </a:ext>
            </a:extLst>
          </p:cNvPr>
          <p:cNvGraphicFramePr>
            <a:graphicFrameLocks noGrp="1"/>
          </p:cNvGraphicFramePr>
          <p:nvPr/>
        </p:nvGraphicFramePr>
        <p:xfrm>
          <a:off x="2032000" y="2403000"/>
          <a:ext cx="8128000" cy="205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622678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161951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841949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85652962"/>
                    </a:ext>
                  </a:extLst>
                </a:gridCol>
              </a:tblGrid>
              <a:tr h="684000">
                <a:tc rowSpan="2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Reduced</a:t>
                      </a:r>
                      <a:endParaRPr lang="it-IT" b="1" dirty="0"/>
                    </a:p>
                    <a:p>
                      <a:pPr algn="ctr"/>
                      <a:r>
                        <a:rPr lang="it-IT" b="1" dirty="0"/>
                        <a:t>Brute-force</a:t>
                      </a:r>
                    </a:p>
                    <a:p>
                      <a:pPr algn="ctr"/>
                      <a:r>
                        <a:rPr lang="it-IT" b="1" dirty="0" err="1"/>
                        <a:t>Approach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Genetic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Algorithm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21301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Single-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Multi-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28345"/>
                  </a:ext>
                </a:extLst>
              </a:tr>
              <a:tr h="342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Prioritized</a:t>
                      </a:r>
                      <a:r>
                        <a:rPr lang="it-IT" b="1" dirty="0"/>
                        <a:t>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700964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Maximum </a:t>
                      </a:r>
                      <a:r>
                        <a:rPr lang="it-IT" dirty="0" err="1"/>
                        <a:t>velocities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34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1344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77442C6A-3053-B210-98D0-1784535D5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1D538969-840D-515A-B604-ED0C3BB3E151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D1476314-1283-45E4-AA15-1CB2692714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EF299432-49EE-FEC5-354B-9EED7F18C85B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88775CA2-162A-676E-E8DC-EF054F0CA8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456265"/>
              </p:ext>
            </p:extLst>
          </p:nvPr>
        </p:nvGraphicFramePr>
        <p:xfrm>
          <a:off x="2032000" y="2403000"/>
          <a:ext cx="8128000" cy="205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622678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161951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841949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85652962"/>
                    </a:ext>
                  </a:extLst>
                </a:gridCol>
              </a:tblGrid>
              <a:tr h="684000">
                <a:tc rowSpan="2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Reduced</a:t>
                      </a:r>
                      <a:endParaRPr lang="it-IT" b="1" dirty="0"/>
                    </a:p>
                    <a:p>
                      <a:pPr algn="ctr"/>
                      <a:r>
                        <a:rPr lang="it-IT" b="1" dirty="0"/>
                        <a:t>Brute-force</a:t>
                      </a:r>
                    </a:p>
                    <a:p>
                      <a:pPr algn="ctr"/>
                      <a:r>
                        <a:rPr lang="it-IT" b="1" dirty="0" err="1"/>
                        <a:t>Approach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Genetic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Algorithm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21301"/>
                  </a:ext>
                </a:extLst>
              </a:tr>
              <a:tr h="342000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Single-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Multi-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928345"/>
                  </a:ext>
                </a:extLst>
              </a:tr>
              <a:tr h="34200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Prioritized</a:t>
                      </a:r>
                      <a:r>
                        <a:rPr lang="it-IT" b="1" dirty="0"/>
                        <a:t>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700964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Maximum </a:t>
                      </a:r>
                      <a:r>
                        <a:rPr lang="it-IT" dirty="0" err="1"/>
                        <a:t>velocities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34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535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A14B6152-2BE7-2BA3-D606-F90117737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>
            <a:extLst>
              <a:ext uri="{FF2B5EF4-FFF2-40B4-BE49-F238E27FC236}">
                <a16:creationId xmlns:a16="http://schemas.microsoft.com/office/drawing/2014/main" id="{6E7C2800-CC77-F974-3AD1-E7C0B367F87E}"/>
              </a:ext>
            </a:extLst>
          </p:cNvPr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October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1640E988-D8BC-EE0E-E565-F0B175EC959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Google Shape;92;p2">
            <a:extLst>
              <a:ext uri="{FF2B5EF4-FFF2-40B4-BE49-F238E27FC236}">
                <a16:creationId xmlns:a16="http://schemas.microsoft.com/office/drawing/2014/main" id="{AC6F1D0F-FB30-8F7B-7774-5BD04240F611}"/>
              </a:ext>
            </a:extLst>
          </p:cNvPr>
          <p:cNvSpPr txBox="1"/>
          <p:nvPr/>
        </p:nvSpPr>
        <p:spPr>
          <a:xfrm>
            <a:off x="348300" y="25117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Brute-force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74418F8-D3CA-C46B-777B-989F26D0703B}"/>
                  </a:ext>
                </a:extLst>
              </p:cNvPr>
              <p:cNvSpPr txBox="1"/>
              <p:nvPr/>
            </p:nvSpPr>
            <p:spPr>
              <a:xfrm>
                <a:off x="457200" y="1282995"/>
                <a:ext cx="9878153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/>
                  <a:t>Goal</a:t>
                </a:r>
                <a:r>
                  <a:rPr lang="it-IT" dirty="0"/>
                  <a:t>: </a:t>
                </a:r>
                <a:r>
                  <a:rPr lang="it-IT" dirty="0" err="1"/>
                  <a:t>Find</a:t>
                </a:r>
                <a:r>
                  <a:rPr lang="it-IT" dirty="0"/>
                  <a:t> the best </a:t>
                </a:r>
                <a:r>
                  <a:rPr lang="it-IT" dirty="0" err="1"/>
                  <a:t>combination</a:t>
                </a:r>
                <a:r>
                  <a:rPr lang="it-IT" dirty="0"/>
                  <a:t> of maximum </a:t>
                </a:r>
                <a:r>
                  <a:rPr lang="it-IT" dirty="0" err="1"/>
                  <a:t>velocities</a:t>
                </a:r>
                <a:r>
                  <a:rPr lang="it-IT" dirty="0"/>
                  <a:t> for the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t-IT" dirty="0"/>
                  <a:t> </a:t>
                </a:r>
                <a:r>
                  <a:rPr lang="it-IT" dirty="0" err="1"/>
                  <a:t>trajectories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avoids</a:t>
                </a:r>
                <a:r>
                  <a:rPr lang="it-IT" dirty="0"/>
                  <a:t> </a:t>
                </a:r>
                <a:r>
                  <a:rPr lang="it-IT" dirty="0" err="1"/>
                  <a:t>collision</a:t>
                </a:r>
                <a:r>
                  <a:rPr lang="it-IT" dirty="0"/>
                  <a:t>.</a:t>
                </a:r>
              </a:p>
              <a:p>
                <a:endParaRPr lang="it-IT" dirty="0"/>
              </a:p>
              <a:p>
                <a:r>
                  <a:rPr lang="it-IT" b="1" dirty="0" err="1"/>
                  <a:t>Example</a:t>
                </a:r>
                <a:r>
                  <a:rPr lang="it-IT" b="1" dirty="0"/>
                  <a:t>: </a:t>
                </a:r>
                <a:r>
                  <a:rPr lang="it-IT" dirty="0" err="1"/>
                  <a:t>If</a:t>
                </a:r>
                <a:r>
                  <a:rPr lang="it-IT" dirty="0"/>
                  <a:t> the maximum </a:t>
                </a:r>
                <a:r>
                  <a:rPr lang="it-IT" dirty="0" err="1"/>
                  <a:t>velocity</a:t>
                </a:r>
                <a:r>
                  <a:rPr lang="it-IT" dirty="0"/>
                  <a:t> for the 7 </a:t>
                </a:r>
                <a:r>
                  <a:rPr lang="it-IT" dirty="0" err="1"/>
                  <a:t>robots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1.5 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it-IT" dirty="0"/>
                  <a:t>, </a:t>
                </a:r>
                <a:r>
                  <a:rPr lang="it-IT" dirty="0" err="1"/>
                  <a:t>then</a:t>
                </a:r>
                <a:r>
                  <a:rPr lang="it-IT" dirty="0"/>
                  <a:t> the maximum </a:t>
                </a:r>
                <a:r>
                  <a:rPr lang="it-IT" dirty="0" err="1"/>
                  <a:t>velocities</a:t>
                </a:r>
                <a:r>
                  <a:rPr lang="it-IT" dirty="0"/>
                  <a:t> </a:t>
                </a:r>
                <a:r>
                  <a:rPr lang="it-IT" dirty="0" err="1"/>
                  <a:t>will</a:t>
                </a:r>
                <a:r>
                  <a:rPr lang="it-IT" dirty="0"/>
                  <a:t> be:</a:t>
                </a:r>
              </a:p>
              <a:p>
                <a:endParaRPr lang="it-IT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[1.5, 1.5, 1.5, 1.5, 1.5, 1.5, 1.5]</m:t>
                      </m:r>
                    </m:oMath>
                  </m:oMathPara>
                </a14:m>
                <a:endParaRPr lang="it-IT" dirty="0"/>
              </a:p>
              <a:p>
                <a:pPr algn="ctr"/>
                <a:endParaRPr lang="it-IT" dirty="0"/>
              </a:p>
              <a:p>
                <a:r>
                  <a:rPr lang="it-IT" dirty="0"/>
                  <a:t>A </a:t>
                </a:r>
                <a:r>
                  <a:rPr lang="it-IT" dirty="0" err="1"/>
                  <a:t>combination</a:t>
                </a:r>
                <a:r>
                  <a:rPr lang="it-IT" dirty="0"/>
                  <a:t> of maximum </a:t>
                </a:r>
                <a:r>
                  <a:rPr lang="it-IT" dirty="0" err="1"/>
                  <a:t>velocities</a:t>
                </a:r>
                <a:r>
                  <a:rPr lang="it-IT" dirty="0"/>
                  <a:t> </a:t>
                </a:r>
                <a:r>
                  <a:rPr lang="it-IT" dirty="0" err="1"/>
                  <a:t>that</a:t>
                </a:r>
                <a:r>
                  <a:rPr lang="it-IT" dirty="0"/>
                  <a:t> </a:t>
                </a:r>
                <a:r>
                  <a:rPr lang="it-IT" dirty="0" err="1"/>
                  <a:t>avoids</a:t>
                </a:r>
                <a:r>
                  <a:rPr lang="it-IT" dirty="0"/>
                  <a:t> </a:t>
                </a:r>
                <a:r>
                  <a:rPr lang="it-IT" dirty="0" err="1"/>
                  <a:t>collision</a:t>
                </a:r>
                <a:r>
                  <a:rPr lang="it-IT" dirty="0"/>
                  <a:t> can be, for </a:t>
                </a:r>
                <a:r>
                  <a:rPr lang="it-IT" dirty="0" err="1"/>
                  <a:t>example</a:t>
                </a:r>
                <a:r>
                  <a:rPr lang="it-IT" dirty="0"/>
                  <a:t>:</a:t>
                </a:r>
              </a:p>
              <a:p>
                <a:endParaRPr lang="it-IT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[1.3, 0.9, 1.5, 1.2, 1.4, 1.2, 0.3]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274418F8-D3CA-C46B-777B-989F26D07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82995"/>
                <a:ext cx="9878153" cy="2585323"/>
              </a:xfrm>
              <a:prstGeom prst="rect">
                <a:avLst/>
              </a:prstGeom>
              <a:blipFill>
                <a:blip r:embed="rId3"/>
                <a:stretch>
                  <a:fillRect l="-494" t="-941" b="-11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58511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693</Words>
  <Application>Microsoft Office PowerPoint</Application>
  <PresentationFormat>Widescreen</PresentationFormat>
  <Paragraphs>229</Paragraphs>
  <Slides>30</Slides>
  <Notes>30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7" baseType="lpstr">
      <vt:lpstr>Aptos</vt:lpstr>
      <vt:lpstr>Aptos Display</vt:lpstr>
      <vt:lpstr>Arial</vt:lpstr>
      <vt:lpstr>Cambria Math</vt:lpstr>
      <vt:lpstr>Helvetica Neue</vt:lpstr>
      <vt:lpstr>Play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MIRYAM PIROZZI</dc:creator>
  <cp:lastModifiedBy>LUCA MARSEGLIA</cp:lastModifiedBy>
  <cp:revision>106</cp:revision>
  <dcterms:created xsi:type="dcterms:W3CDTF">2024-06-28T08:59:10Z</dcterms:created>
  <dcterms:modified xsi:type="dcterms:W3CDTF">2024-11-12T12:55:33Z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2024-06-28T09:02:57Z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b256a4ff-6856-4558-9b93-8d41fc1bf74c</vt:lpwstr>
  </property>
  <property fmtid="{D5CDD505-2E9C-101B-9397-08002B2CF9AE}" pid="8" name="MSIP_Label_2ad0b24d-6422-44b0-b3de-abb3a9e8c81a_ContentBits">
    <vt:lpwstr>0</vt:lpwstr>
  </property>
</Properties>
</file>